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0" r:id="rId2"/>
    <p:sldId id="461" r:id="rId3"/>
    <p:sldId id="460" r:id="rId4"/>
    <p:sldId id="385" r:id="rId5"/>
    <p:sldId id="378" r:id="rId6"/>
    <p:sldId id="379" r:id="rId7"/>
    <p:sldId id="362" r:id="rId8"/>
    <p:sldId id="289" r:id="rId9"/>
    <p:sldId id="347" r:id="rId10"/>
    <p:sldId id="384" r:id="rId11"/>
    <p:sldId id="391" r:id="rId1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CCCCFF"/>
    <a:srgbClr val="009900"/>
    <a:srgbClr val="FF6600"/>
    <a:srgbClr val="008000"/>
    <a:srgbClr val="FF9933"/>
    <a:srgbClr val="FF9900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51344" autoAdjust="0"/>
  </p:normalViewPr>
  <p:slideViewPr>
    <p:cSldViewPr snapToGrid="0" showGuides="1">
      <p:cViewPr varScale="1">
        <p:scale>
          <a:sx n="53" d="100"/>
          <a:sy n="53" d="100"/>
        </p:scale>
        <p:origin x="1008" y="7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2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9918598461905545E-2"/>
          <c:y val="0.1848918833159427"/>
          <c:w val="0.92726088871758161"/>
          <c:h val="0.6214816725582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9943</c:v>
                </c:pt>
                <c:pt idx="1">
                  <c:v>11648</c:v>
                </c:pt>
                <c:pt idx="2">
                  <c:v>13266</c:v>
                </c:pt>
                <c:pt idx="3">
                  <c:v>17290</c:v>
                </c:pt>
                <c:pt idx="4">
                  <c:v>8065</c:v>
                </c:pt>
                <c:pt idx="5">
                  <c:v>1715</c:v>
                </c:pt>
                <c:pt idx="6">
                  <c:v>16261</c:v>
                </c:pt>
                <c:pt idx="7">
                  <c:v>17152</c:v>
                </c:pt>
                <c:pt idx="8">
                  <c:v>12261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4-4F95-BFD0-AE28455FAA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65歳以上人口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4223</c:v>
                </c:pt>
                <c:pt idx="1">
                  <c:v>4931</c:v>
                </c:pt>
                <c:pt idx="2">
                  <c:v>5364</c:v>
                </c:pt>
                <c:pt idx="3">
                  <c:v>5725</c:v>
                </c:pt>
                <c:pt idx="4">
                  <c:v>3270</c:v>
                </c:pt>
                <c:pt idx="5">
                  <c:v>831</c:v>
                </c:pt>
                <c:pt idx="6">
                  <c:v>4704</c:v>
                </c:pt>
                <c:pt idx="7">
                  <c:v>5698</c:v>
                </c:pt>
                <c:pt idx="8">
                  <c:v>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4-4F95-BFD0-AE28455F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969023"/>
        <c:axId val="1016970271"/>
      </c:barChart>
      <c:catAx>
        <c:axId val="101696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70271"/>
        <c:crosses val="autoZero"/>
        <c:auto val="1"/>
        <c:lblAlgn val="ctr"/>
        <c:lblOffset val="100"/>
        <c:noMultiLvlLbl val="0"/>
      </c:catAx>
      <c:valAx>
        <c:axId val="1016970271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6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0.06643</cdr:x>
      <cdr:y>0.27708</cdr:y>
    </cdr:from>
    <cdr:to>
      <cdr:x>0.14918</cdr:x>
      <cdr:y>0.42593</cdr:y>
    </cdr:to>
    <cdr:sp macro="" textlink="">
      <cdr:nvSpPr>
        <cdr:cNvPr id="2" name="吹き出し: 角を丸めた四角形 1">
          <a:extLst xmlns:a="http://schemas.openxmlformats.org/drawingml/2006/main">
            <a:ext uri="{FF2B5EF4-FFF2-40B4-BE49-F238E27FC236}">
              <a16:creationId xmlns:a16="http://schemas.microsoft.com/office/drawing/2014/main" id="{BF6ACBD7-56A8-4D27-B5E3-669A35F29FB6}"/>
            </a:ext>
          </a:extLst>
        </cdr:cNvPr>
        <cdr:cNvSpPr/>
      </cdr:nvSpPr>
      <cdr:spPr>
        <a:xfrm xmlns:a="http://schemas.openxmlformats.org/drawingml/2006/main">
          <a:off x="723900" y="1120346"/>
          <a:ext cx="901700" cy="601858"/>
        </a:xfrm>
        <a:prstGeom xmlns:a="http://schemas.openxmlformats.org/drawingml/2006/main" prst="wedgeRoundRectCallout">
          <a:avLst>
            <a:gd name="adj1" fmla="val 14952"/>
            <a:gd name="adj2" fmla="val 89951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200" b="1" dirty="0"/>
            <a:t>高齢化率</a:t>
          </a:r>
          <a:endParaRPr lang="en-US" altLang="ja-JP" sz="1200" b="1" dirty="0"/>
        </a:p>
        <a:p xmlns:a="http://schemas.openxmlformats.org/drawingml/2006/main">
          <a:r>
            <a:rPr lang="en-US" altLang="ja-JP" sz="1400" b="1" dirty="0"/>
            <a:t>42.95</a:t>
          </a:r>
          <a:r>
            <a:rPr lang="ja-JP" altLang="en-US" sz="1400" b="1" dirty="0"/>
            <a:t>％</a:t>
          </a:r>
          <a:endParaRPr lang="ja-JP" sz="1400" b="1" dirty="0"/>
        </a:p>
      </cdr:txBody>
    </cdr:sp>
  </cdr:relSizeAnchor>
  <cdr:relSizeAnchor xmlns:cdr="http://schemas.openxmlformats.org/drawingml/2006/chartDrawing">
    <cdr:from>
      <cdr:x>0.10216</cdr:x>
      <cdr:y>0.70234</cdr:y>
    </cdr:from>
    <cdr:to>
      <cdr:x>0.15415</cdr:x>
      <cdr:y>0.79575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EF9BC4AD-F70E-4691-80B6-4AE57E8FE21B}"/>
            </a:ext>
          </a:extLst>
        </cdr:cNvPr>
        <cdr:cNvSpPr txBox="1"/>
      </cdr:nvSpPr>
      <cdr:spPr>
        <a:xfrm xmlns:a="http://schemas.openxmlformats.org/drawingml/2006/main">
          <a:off x="1113184" y="2839832"/>
          <a:ext cx="566530" cy="37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b="1" u="sng" dirty="0"/>
            <a:t>4,184</a:t>
          </a:r>
          <a:endParaRPr lang="ja-JP" altLang="en-US" sz="1100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061237-4D2B-48E0-8BA2-3FB6326B2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28B752-ABFC-40F0-B756-FE230BFC7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84FF-C942-40BC-B75A-84DBA4B46462}" type="datetime1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4A6955-5641-4DDE-807E-3F39FBF30A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227A90-6D94-4198-821A-87C30FE59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F4E99-DA97-46CB-BCB3-C4C1E8A2A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95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4C91-C6CA-43E2-9A99-66777115B511}" type="datetime1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00674-40BD-489B-8243-19EC96FA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62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06B69DE9-3FA2-4016-A117-46E8E6EE3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4ADB4BF9-7D38-4D81-BDB1-25CF0297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（自己紹介）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7027FE8D-981D-4EBB-82A4-530FD9031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32B30F5-70A4-4667-A7EB-629ADBA31643}" type="slidenum">
              <a:rPr lang="ja-JP" altLang="en-US" sz="1300" smtClean="0"/>
              <a:pPr/>
              <a:t>1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>
            <a:extLst>
              <a:ext uri="{FF2B5EF4-FFF2-40B4-BE49-F238E27FC236}">
                <a16:creationId xmlns:a16="http://schemas.microsoft.com/office/drawing/2014/main" id="{46B57A6C-4CD8-40D0-916D-48C36EDC6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ノート プレースホルダー 2">
            <a:extLst>
              <a:ext uri="{FF2B5EF4-FFF2-40B4-BE49-F238E27FC236}">
                <a16:creationId xmlns:a16="http://schemas.microsoft.com/office/drawing/2014/main" id="{88FE0D1C-CF1A-4921-A94D-5AF39E618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59396" name="スライド番号プレースホルダー 3">
            <a:extLst>
              <a:ext uri="{FF2B5EF4-FFF2-40B4-BE49-F238E27FC236}">
                <a16:creationId xmlns:a16="http://schemas.microsoft.com/office/drawing/2014/main" id="{CFBCC58F-8BD1-457D-B609-615AC7179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4837F0A-3BBC-47AD-9E1C-32F8488E5A93}" type="slidenum">
              <a:rPr lang="ja-JP" altLang="en-US" sz="1300" smtClean="0"/>
              <a:pPr/>
              <a:t>10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>
            <a:extLst>
              <a:ext uri="{FF2B5EF4-FFF2-40B4-BE49-F238E27FC236}">
                <a16:creationId xmlns:a16="http://schemas.microsoft.com/office/drawing/2014/main" id="{7E320745-88E5-4B8A-AAA1-3F5B44BA7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ノート プレースホルダー 2">
            <a:extLst>
              <a:ext uri="{FF2B5EF4-FFF2-40B4-BE49-F238E27FC236}">
                <a16:creationId xmlns:a16="http://schemas.microsoft.com/office/drawing/2014/main" id="{D9E06D2A-A2C4-49FB-A76E-EE68EAD18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1444" name="スライド番号プレースホルダー 3">
            <a:extLst>
              <a:ext uri="{FF2B5EF4-FFF2-40B4-BE49-F238E27FC236}">
                <a16:creationId xmlns:a16="http://schemas.microsoft.com/office/drawing/2014/main" id="{179EF48F-D50C-4E6E-A486-2D077BD55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2B22478-80B4-4A80-8207-792D6F8AA717}" type="slidenum">
              <a:rPr lang="ja-JP" altLang="en-US" sz="1300" smtClean="0"/>
              <a:pPr/>
              <a:t>11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06B69DE9-3FA2-4016-A117-46E8E6EE3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4ADB4BF9-7D38-4D81-BDB1-25CF02972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地域包括支援センター仕事や場所等の説明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7027FE8D-981D-4EBB-82A4-530FD9031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32B30F5-70A4-4667-A7EB-629ADBA31643}" type="slidenum">
              <a:rPr lang="ja-JP" altLang="en-US" sz="1300" smtClean="0"/>
              <a:pPr/>
              <a:t>2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21853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100" dirty="0"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5C270D-E68F-4D13-94F5-8A57D8C51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4AEE6-3A6D-4E72-95A8-DC3A52423C5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19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C73FB610-8741-4ABD-86CA-C08D4C3D5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636F327D-F847-4F26-8430-8D9E2F5F8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ABCA715D-B21F-451A-BF9E-3BCD382AD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C587564-26C0-4C34-8ADC-DF47D74D510E}" type="slidenum">
              <a:rPr lang="ja-JP" altLang="en-US" sz="1300" smtClean="0"/>
              <a:pPr/>
              <a:t>4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CC20F078-A578-4868-9338-982B41842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7D6A6984-5BFF-4578-94B4-26D40E1EB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/>
              <a:t>○生徒に朝ごはんは何を食べたなど質問も加え、キャッチボールを行った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71B38234-CD8F-4101-A0B8-A92570143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A2C41BA-73A1-44C6-AD22-F769933F28C5}" type="slidenum">
              <a:rPr lang="ja-JP" altLang="en-US" sz="1300" smtClean="0"/>
              <a:pPr/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>
            <a:extLst>
              <a:ext uri="{FF2B5EF4-FFF2-40B4-BE49-F238E27FC236}">
                <a16:creationId xmlns:a16="http://schemas.microsoft.com/office/drawing/2014/main" id="{AEF70EF5-16B9-4365-8B57-10BD360AC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>
            <a:extLst>
              <a:ext uri="{FF2B5EF4-FFF2-40B4-BE49-F238E27FC236}">
                <a16:creationId xmlns:a16="http://schemas.microsoft.com/office/drawing/2014/main" id="{E034E7D0-BA98-4AC8-B53F-9949276D1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100" b="1" dirty="0">
              <a:latin typeface="+mn-ea"/>
              <a:ea typeface="+mn-ea"/>
            </a:endParaRPr>
          </a:p>
        </p:txBody>
      </p:sp>
      <p:sp>
        <p:nvSpPr>
          <p:cNvPr id="43012" name="スライド番号プレースホルダー 3">
            <a:extLst>
              <a:ext uri="{FF2B5EF4-FFF2-40B4-BE49-F238E27FC236}">
                <a16:creationId xmlns:a16="http://schemas.microsoft.com/office/drawing/2014/main" id="{93660B7B-31EB-4E01-9AD7-4A957AEFB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C601D4A-8D4A-42DE-9651-C3D43EE64E2C}" type="slidenum">
              <a:rPr lang="ja-JP" altLang="en-US" sz="1300" smtClean="0"/>
              <a:pPr/>
              <a:t>6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487936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>
            <a:extLst>
              <a:ext uri="{FF2B5EF4-FFF2-40B4-BE49-F238E27FC236}">
                <a16:creationId xmlns:a16="http://schemas.microsoft.com/office/drawing/2014/main" id="{36EE901A-BD22-41C9-8F11-1C8EE0095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>
            <a:extLst>
              <a:ext uri="{FF2B5EF4-FFF2-40B4-BE49-F238E27FC236}">
                <a16:creationId xmlns:a16="http://schemas.microsoft.com/office/drawing/2014/main" id="{146AA66F-07DE-4744-8063-8B92F3C07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b="0" dirty="0"/>
              <a:t>ごはんを食べた。食べてない。（約</a:t>
            </a:r>
            <a:r>
              <a:rPr lang="en-US" altLang="ja-JP" b="0" dirty="0"/>
              <a:t>30</a:t>
            </a:r>
            <a:r>
              <a:rPr lang="ja-JP" altLang="en-US" b="0" dirty="0"/>
              <a:t>分）</a:t>
            </a:r>
            <a:endParaRPr lang="en-US" altLang="ja-JP" b="0" dirty="0"/>
          </a:p>
          <a:p>
            <a:endParaRPr lang="en-US" altLang="ja-JP" b="0" dirty="0"/>
          </a:p>
          <a:p>
            <a:r>
              <a:rPr lang="ja-JP" altLang="en-US" b="0" dirty="0"/>
              <a:t>○グループワークで生徒に考えてもらう</a:t>
            </a:r>
            <a:endParaRPr lang="en-US" altLang="ja-JP" b="0" dirty="0"/>
          </a:p>
          <a:p>
            <a:r>
              <a:rPr lang="ja-JP" altLang="en-US" b="0" dirty="0"/>
              <a:t>○考えた声かけ等を発表してもらう</a:t>
            </a:r>
            <a:endParaRPr lang="en-US" altLang="ja-JP" b="0" dirty="0"/>
          </a:p>
          <a:p>
            <a:endParaRPr lang="en-US" altLang="ja-JP" b="0" dirty="0"/>
          </a:p>
          <a:p>
            <a:endParaRPr lang="en-US" altLang="ja-JP" b="0" dirty="0"/>
          </a:p>
        </p:txBody>
      </p:sp>
      <p:sp>
        <p:nvSpPr>
          <p:cNvPr id="45060" name="スライド番号プレースホルダー 3">
            <a:extLst>
              <a:ext uri="{FF2B5EF4-FFF2-40B4-BE49-F238E27FC236}">
                <a16:creationId xmlns:a16="http://schemas.microsoft.com/office/drawing/2014/main" id="{B7A86609-F577-4AB9-AECA-9CC8922F9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3CE3C28-D084-43F9-B622-A443A4E44CE7}" type="slidenum">
              <a:rPr lang="ja-JP" altLang="en-US" sz="1300" smtClean="0"/>
              <a:pPr/>
              <a:t>7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>
            <a:extLst>
              <a:ext uri="{FF2B5EF4-FFF2-40B4-BE49-F238E27FC236}">
                <a16:creationId xmlns:a16="http://schemas.microsoft.com/office/drawing/2014/main" id="{83B7B645-D119-44DD-963D-54FCADB43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>
            <a:extLst>
              <a:ext uri="{FF2B5EF4-FFF2-40B4-BE49-F238E27FC236}">
                <a16:creationId xmlns:a16="http://schemas.microsoft.com/office/drawing/2014/main" id="{E1BA38BD-7C2E-4F1C-867C-C1080AECF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55300" name="スライド番号プレースホルダー 3">
            <a:extLst>
              <a:ext uri="{FF2B5EF4-FFF2-40B4-BE49-F238E27FC236}">
                <a16:creationId xmlns:a16="http://schemas.microsoft.com/office/drawing/2014/main" id="{3524C7D2-CA6D-453D-99B2-81B81E8DA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C5B61D-4D98-4FB2-9985-7EAD3AB9588D}" type="slidenum">
              <a:rPr lang="ja-JP" altLang="en-US" sz="1300" smtClean="0"/>
              <a:pPr/>
              <a:t>8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ー 1">
            <a:extLst>
              <a:ext uri="{FF2B5EF4-FFF2-40B4-BE49-F238E27FC236}">
                <a16:creationId xmlns:a16="http://schemas.microsoft.com/office/drawing/2014/main" id="{9E95F54A-112F-4F93-87FA-F6D77008F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ノート プレースホルダー 2">
            <a:extLst>
              <a:ext uri="{FF2B5EF4-FFF2-40B4-BE49-F238E27FC236}">
                <a16:creationId xmlns:a16="http://schemas.microsoft.com/office/drawing/2014/main" id="{2190A855-BA03-47F5-BBA0-77DE2C80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57348" name="スライド番号プレースホルダー 3">
            <a:extLst>
              <a:ext uri="{FF2B5EF4-FFF2-40B4-BE49-F238E27FC236}">
                <a16:creationId xmlns:a16="http://schemas.microsoft.com/office/drawing/2014/main" id="{1C0DD65C-5FF1-4838-AC7A-0979F807B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41A86F9-F319-470A-81D4-323A75608D41}" type="slidenum">
              <a:rPr lang="ja-JP" altLang="en-US" sz="1300" smtClean="0"/>
              <a:pPr/>
              <a:t>9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F9F6D-949A-4399-B863-DCE897932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7FF815-F536-4430-84A7-57511DF6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8B4244-32F7-4F9C-8656-3D16C9D1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B7B15-D147-403B-A4D8-80A30AB0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E9B3F9-3944-4066-AB21-B5299879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26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28190-AB29-4608-B2D9-C814C15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A88003-FFC6-4E2B-A5CF-50B2A5BFB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83675E-5C25-4EEB-AFF1-2084F49C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B0712F-527B-4EBF-AB1C-8CFAABB1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D1695-D0ED-4637-A0F3-68C5EE85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40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7FC0D7-0925-4C8A-ABC4-FE243AC93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0BB5B5-407F-4698-B959-8019780DE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80CE18-20FA-42EA-A2D6-C73FE13D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C10316-35DD-420A-89B8-25B6A254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A016E-76CB-4D8F-85C2-736081E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2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EE2AE-3FB1-45D7-8D59-4290845B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CF1EE-DE19-4D8E-A517-9C83EBA1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DFF98-FECA-4279-8116-0A5A489B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FAC2A9-047D-431A-B447-6A0A903E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CFA5BC-0873-4AEF-A8A1-D3744376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03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C7955-4F3D-4D8A-BA6A-C78F6EA3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B53727-A28C-4014-ABAB-8D5CA7697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210C8F-9361-4983-9D52-695C6198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8AC3F1-CD6A-41F6-B7EF-C0F94FCA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AC0852-ED06-41D9-9844-844A8BF3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52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53846-B455-4AC4-B5A0-D0B1D77D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7FB55E-CA7B-4DBA-8F7C-41C38F7D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7C448F-A730-45E7-A59F-8F9E03679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A83DB6-5328-4999-99B5-473F4ECC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10E410-43A5-4D2F-A88E-5703720A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93C5D6-66AF-4CF4-B2B1-465938C9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77039F-112C-4523-B606-C58B914B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6C354F-F96C-4A28-9730-4E446E59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472925-D79F-4BEF-BA55-B0FC2827D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1BCA79-1658-41FB-BC2C-EB3AED8C1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5F975D-8618-4BB1-AE50-714D1EF86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7EF9D8-2138-4A1F-A0D8-A2DEFDCA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9D8BE5-CECE-43B4-AA11-C1C607A9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BEC2B7-56B9-4BF7-B711-AAAB4099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0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D7BE74-E906-48F1-A328-1591A560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8EDEDA-C679-440D-9732-73C4DA50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D4E904-9C8E-485C-9B9A-16C0D9B1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31FFFF-8BB7-485F-B1C2-AEE215E3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5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83EF9A-9E6E-4241-9629-EC2A54DA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D6B7201-E3E2-40FE-9F82-8223638D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BC61C4-5632-4CE4-BC53-D91B4974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00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716CC-24B9-4EC6-8C91-F9FA6EF2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0F2D05-989B-49D2-8BB0-F5264191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F59B1B-3C5D-46BD-8151-1EE0CF76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799889-61B4-407F-9C04-93D6103B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760B37-0E55-477F-A4C4-11DD0D4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5E15E9-36B8-4494-A098-094DF9E6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97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49CDB-0C50-4D71-BF60-BA011658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169C5-C976-4257-ADD8-D1F73F1CD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036CA2-73B3-4210-A4F0-A8CEF3E05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782122-0A72-4A3F-80DC-24B3F843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BEC820-5402-4197-BF57-BD2A0607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034B2D-7261-460C-8025-67C70854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40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93E1FE"/>
            </a:gs>
            <a:gs pos="39000">
              <a:srgbClr val="E9F5FC"/>
            </a:gs>
            <a:gs pos="19000">
              <a:srgbClr val="CCEEFD"/>
            </a:gs>
            <a:gs pos="100000">
              <a:schemeClr val="accent1">
                <a:lumMod val="5000"/>
                <a:lumOff val="95000"/>
              </a:schemeClr>
            </a:gs>
            <a:gs pos="0">
              <a:srgbClr val="71DA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8B08C95-79C7-4456-937D-1585FF95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AE4873-A2D7-40D6-9604-B30AACEA3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4543A6-77C2-4E34-8964-FE22B258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10F1-0974-41CA-A190-0802C7E7DA5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A87F4F-CDAF-494A-85D9-5AF1AE31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82BE76-33CD-4F6A-9594-5677FC158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332D-2AA8-44BF-A872-AF63C8306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564505-942E-4B84-BED5-2B694CFD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60" y="1897577"/>
            <a:ext cx="6669306" cy="4240130"/>
          </a:xfrm>
          <a:prstGeom prst="rect">
            <a:avLst/>
          </a:prstGeom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29866094-6D78-40E7-AF84-56C708C38683}"/>
              </a:ext>
            </a:extLst>
          </p:cNvPr>
          <p:cNvSpPr/>
          <p:nvPr/>
        </p:nvSpPr>
        <p:spPr>
          <a:xfrm>
            <a:off x="1778000" y="404813"/>
            <a:ext cx="8648700" cy="1511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74" name="Rectangle 4">
            <a:extLst>
              <a:ext uri="{FF2B5EF4-FFF2-40B4-BE49-F238E27FC236}">
                <a16:creationId xmlns:a16="http://schemas.microsoft.com/office/drawing/2014/main" id="{7A32D7D7-312F-48BD-850E-82001CC9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60648"/>
            <a:ext cx="9156700" cy="1783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      </a:t>
            </a:r>
            <a:r>
              <a:rPr lang="ja-JP" alt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AR丸ゴシック体M" pitchFamily="49" charset="-128"/>
                <a:ea typeface="AR丸ゴシック体M" pitchFamily="49" charset="-128"/>
              </a:rPr>
              <a:t>にん  ち  しょう</a:t>
            </a:r>
            <a:endParaRPr lang="en-US" altLang="ja-JP" sz="2800" b="1" dirty="0">
              <a:ln w="0"/>
              <a:solidFill>
                <a:schemeClr val="accent1">
                  <a:lumMod val="50000"/>
                </a:schemeClr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defRPr/>
            </a:pPr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 </a:t>
            </a:r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丸ゴシック体M" pitchFamily="49" charset="-128"/>
                <a:ea typeface="AR丸ゴシック体M" pitchFamily="49" charset="-128"/>
              </a:rPr>
              <a:t>認知症を知ろう</a:t>
            </a:r>
            <a:r>
              <a:rPr lang="ja-JP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Gill Sans MT"/>
                <a:ea typeface="HGP創英角ﾎﾟｯﾌﾟ体" pitchFamily="50" charset="-128"/>
              </a:rPr>
              <a:t>　</a:t>
            </a:r>
          </a:p>
        </p:txBody>
      </p:sp>
      <p:sp>
        <p:nvSpPr>
          <p:cNvPr id="5125" name="テキスト ボックス 6">
            <a:extLst>
              <a:ext uri="{FF2B5EF4-FFF2-40B4-BE49-F238E27FC236}">
                <a16:creationId xmlns:a16="http://schemas.microsoft.com/office/drawing/2014/main" id="{9E0EB3A6-AE54-413B-B84A-0A41DFA1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2" y="6197302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桐生市キャラバン・メイト連絡会</a:t>
            </a:r>
          </a:p>
        </p:txBody>
      </p:sp>
      <p:pic>
        <p:nvPicPr>
          <p:cNvPr id="5126" name="図 5">
            <a:extLst>
              <a:ext uri="{FF2B5EF4-FFF2-40B4-BE49-F238E27FC236}">
                <a16:creationId xmlns:a16="http://schemas.microsoft.com/office/drawing/2014/main" id="{D36353BF-1B26-40A6-A161-301F5C3E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2" y="720293"/>
            <a:ext cx="1655763" cy="9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7B55045-F028-4B25-A6E3-80CDB6D50471}"/>
              </a:ext>
            </a:extLst>
          </p:cNvPr>
          <p:cNvSpPr/>
          <p:nvPr/>
        </p:nvSpPr>
        <p:spPr>
          <a:xfrm>
            <a:off x="10131425" y="257641"/>
            <a:ext cx="1604964" cy="55616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中学生</a:t>
            </a:r>
            <a:r>
              <a:rPr kumimoji="1" lang="ja-JP" altLang="en-US" b="1" dirty="0"/>
              <a:t>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AA6EE-FE37-4F57-832C-94DFCCE7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5" y="266699"/>
            <a:ext cx="7461250" cy="80169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ja-JP" altLang="en-US" sz="4000" b="1" dirty="0"/>
              <a:t>　桐生市の取り組み</a:t>
            </a:r>
            <a:r>
              <a:rPr lang="ja-JP" altLang="en-US" sz="3200" dirty="0"/>
              <a:t>（一部紹介）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E29CC80-64E1-491E-A31F-13421DE2DF80}"/>
              </a:ext>
            </a:extLst>
          </p:cNvPr>
          <p:cNvSpPr txBox="1">
            <a:spLocks/>
          </p:cNvSpPr>
          <p:nvPr/>
        </p:nvSpPr>
        <p:spPr bwMode="auto">
          <a:xfrm>
            <a:off x="698500" y="1311965"/>
            <a:ext cx="10693400" cy="52793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「桐生ふれあいメール」</a:t>
            </a:r>
            <a:endParaRPr lang="en-US" altLang="ja-JP" sz="32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登録するともしもの時、高齢者等の命や身体の安全を守る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ために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「高齢者等緊急情報」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として、パソコンや携帯電話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に情報を配信します。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2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2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「どこシル</a:t>
            </a:r>
            <a:r>
              <a:rPr lang="ja-JP" altLang="en-US" sz="32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伝言板」</a:t>
            </a:r>
            <a:endParaRPr lang="en-US" altLang="ja-JP" sz="3200" b="1" dirty="0">
              <a:solidFill>
                <a:srgbClr val="FF66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もしもの時、帽子や衣類、杖やバッグなどに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貼った</a:t>
            </a:r>
            <a:r>
              <a:rPr lang="ja-JP" altLang="en-US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見守りシール（</a:t>
            </a:r>
            <a:r>
              <a:rPr lang="en-US" altLang="ja-JP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QR</a:t>
            </a:r>
            <a:r>
              <a:rPr lang="ja-JP" altLang="en-US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コード）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をスマートフォン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などのカメラで読み取ると、保護者（家族等）へ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瞬時に発見通知メールが届き、保護者（家族等）の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お迎えまでが迅速に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行えます。</a:t>
            </a:r>
            <a:endParaRPr lang="en-US" altLang="ja-JP" dirty="0">
              <a:solidFill>
                <a:schemeClr val="tx1"/>
              </a:solidFill>
              <a:latin typeface="AR丸ゴシック体M"/>
              <a:ea typeface="+mj-ea"/>
            </a:endParaRPr>
          </a:p>
        </p:txBody>
      </p:sp>
      <p:pic>
        <p:nvPicPr>
          <p:cNvPr id="58372" name="図 6" descr="テキスト&#10;&#10;自動的に生成された説明">
            <a:extLst>
              <a:ext uri="{FF2B5EF4-FFF2-40B4-BE49-F238E27FC236}">
                <a16:creationId xmlns:a16="http://schemas.microsoft.com/office/drawing/2014/main" id="{14978565-1C29-4C38-A690-CE20C0AF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2419" r="5733" b="4810"/>
          <a:stretch>
            <a:fillRect/>
          </a:stretch>
        </p:blipFill>
        <p:spPr bwMode="auto">
          <a:xfrm>
            <a:off x="8788400" y="4528064"/>
            <a:ext cx="2821782" cy="19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756F9163-80EC-414A-99B2-180BE28F9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815" r="7574" b="3908"/>
          <a:stretch>
            <a:fillRect/>
          </a:stretch>
        </p:blipFill>
        <p:spPr>
          <a:xfrm>
            <a:off x="9651801" y="1196245"/>
            <a:ext cx="1906587" cy="2697894"/>
          </a:xfr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F5A67EF-2E9A-4260-B588-99CEFA66A6FA}"/>
              </a:ext>
            </a:extLst>
          </p:cNvPr>
          <p:cNvSpPr/>
          <p:nvPr/>
        </p:nvSpPr>
        <p:spPr>
          <a:xfrm>
            <a:off x="5827594" y="2954199"/>
            <a:ext cx="3614063" cy="1256903"/>
          </a:xfrm>
          <a:prstGeom prst="roundRect">
            <a:avLst/>
          </a:prstGeom>
          <a:solidFill>
            <a:srgbClr val="FF996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8375" name="図 5" descr="QR コード&#10;&#10;自動的に生成された説明">
            <a:extLst>
              <a:ext uri="{FF2B5EF4-FFF2-40B4-BE49-F238E27FC236}">
                <a16:creationId xmlns:a16="http://schemas.microsoft.com/office/drawing/2014/main" id="{CD42AD1A-0C0F-443D-B3C7-531AC75C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7" y="3108452"/>
            <a:ext cx="3443893" cy="9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矢印: 上 9">
            <a:extLst>
              <a:ext uri="{FF2B5EF4-FFF2-40B4-BE49-F238E27FC236}">
                <a16:creationId xmlns:a16="http://schemas.microsoft.com/office/drawing/2014/main" id="{97D57805-1A65-4CB4-9947-F561661A3035}"/>
              </a:ext>
            </a:extLst>
          </p:cNvPr>
          <p:cNvSpPr/>
          <p:nvPr/>
        </p:nvSpPr>
        <p:spPr>
          <a:xfrm rot="19577815">
            <a:off x="8266677" y="4229717"/>
            <a:ext cx="294002" cy="1086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1178ACC-3578-48B5-8199-36222026DBF1}"/>
              </a:ext>
            </a:extLst>
          </p:cNvPr>
          <p:cNvSpPr/>
          <p:nvPr/>
        </p:nvSpPr>
        <p:spPr>
          <a:xfrm>
            <a:off x="8800702" y="5293517"/>
            <a:ext cx="1702198" cy="5230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842E8D-D463-4671-9F5D-A87451C2DF27}"/>
              </a:ext>
            </a:extLst>
          </p:cNvPr>
          <p:cNvSpPr txBox="1"/>
          <p:nvPr/>
        </p:nvSpPr>
        <p:spPr>
          <a:xfrm>
            <a:off x="6930030" y="3411427"/>
            <a:ext cx="48753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D025A2-3749-41B9-9A1D-2EFE4FA1CC5F}"/>
              </a:ext>
            </a:extLst>
          </p:cNvPr>
          <p:cNvSpPr txBox="1"/>
          <p:nvPr/>
        </p:nvSpPr>
        <p:spPr>
          <a:xfrm>
            <a:off x="9255634" y="5555876"/>
            <a:ext cx="39578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E288A9-3F4D-45F5-8BAE-4BDDC7478AA6}"/>
              </a:ext>
            </a:extLst>
          </p:cNvPr>
          <p:cNvSpPr txBox="1"/>
          <p:nvPr/>
        </p:nvSpPr>
        <p:spPr>
          <a:xfrm>
            <a:off x="10066512" y="5555876"/>
            <a:ext cx="39578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4C384E-CDA9-4A57-801B-D6EA02565608}"/>
              </a:ext>
            </a:extLst>
          </p:cNvPr>
          <p:cNvSpPr txBox="1"/>
          <p:nvPr/>
        </p:nvSpPr>
        <p:spPr>
          <a:xfrm>
            <a:off x="8623003" y="3455692"/>
            <a:ext cx="48753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55A4B-EA4B-4B02-A537-19418F39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91" y="258417"/>
            <a:ext cx="6923509" cy="12771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1800" b="1" dirty="0"/>
              <a:t>　</a:t>
            </a:r>
            <a:r>
              <a:rPr lang="ja-JP" altLang="en-US" sz="1800" b="1" dirty="0">
                <a:latin typeface="+mn-ea"/>
                <a:ea typeface="+mn-ea"/>
              </a:rPr>
              <a:t>　　　　　　　　　　　　　　そうだん まどぐち         </a:t>
            </a:r>
            <a:br>
              <a:rPr lang="en-US" altLang="ja-JP" sz="4000" b="1" dirty="0">
                <a:latin typeface="+mn-ea"/>
                <a:ea typeface="+mn-ea"/>
              </a:rPr>
            </a:br>
            <a:r>
              <a:rPr lang="ja-JP" altLang="en-US" sz="4000" b="1" dirty="0">
                <a:latin typeface="+mn-ea"/>
                <a:ea typeface="+mn-ea"/>
              </a:rPr>
              <a:t>　　</a:t>
            </a:r>
            <a:r>
              <a:rPr lang="ja-JP" altLang="en-US" b="1" dirty="0">
                <a:latin typeface="+mn-ea"/>
                <a:ea typeface="+mn-ea"/>
              </a:rPr>
              <a:t>桐生市の相談窓口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0419" name="コンテンツ プレースホルダー 2">
            <a:extLst>
              <a:ext uri="{FF2B5EF4-FFF2-40B4-BE49-F238E27FC236}">
                <a16:creationId xmlns:a16="http://schemas.microsoft.com/office/drawing/2014/main" id="{E8872C60-627D-4839-920D-5CC70926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45" y="1535577"/>
            <a:ext cx="11375135" cy="5240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丸ゴシック体M" pitchFamily="49" charset="-128"/>
                <a:ea typeface="AR丸ゴシック体M" pitchFamily="49" charset="-128"/>
              </a:rPr>
              <a:t>・桐生・みどり地区の認知症疾患医療センター</a:t>
            </a:r>
            <a:endParaRPr lang="en-US" altLang="ja-JP" sz="32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900" b="1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latin typeface="AR丸ゴシック体M" pitchFamily="49" charset="-128"/>
                <a:ea typeface="AR丸ゴシック体M" pitchFamily="49" charset="-128"/>
              </a:rPr>
              <a:t>　　                </a:t>
            </a:r>
            <a:r>
              <a:rPr lang="ja-JP" altLang="en-US" sz="3600" b="1" u="sng" dirty="0">
                <a:latin typeface="AR丸ゴシック体M" pitchFamily="49" charset="-128"/>
                <a:ea typeface="AR丸ゴシック体M" pitchFamily="49" charset="-128"/>
              </a:rPr>
              <a:t>群馬県認知症疾患医療センター日新病院</a:t>
            </a:r>
            <a:endParaRPr lang="en-US" altLang="ja-JP" sz="3600" b="1" u="sng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1600" b="1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丸ゴシック体M" pitchFamily="49" charset="-128"/>
                <a:ea typeface="AR丸ゴシック体M" pitchFamily="49" charset="-128"/>
              </a:rPr>
              <a:t>・認知症の方（または疑いがある方）の病院受診やご家族へ　</a:t>
            </a:r>
            <a:endParaRPr lang="en-US" altLang="ja-JP" sz="32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丸ゴシック体M" pitchFamily="49" charset="-128"/>
                <a:ea typeface="AR丸ゴシック体M" pitchFamily="49" charset="-128"/>
              </a:rPr>
              <a:t>　の支援、相談等を行う</a:t>
            </a:r>
            <a:endParaRPr lang="en-US" altLang="ja-JP" sz="32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800" b="1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AR丸ゴシック体M" pitchFamily="49" charset="-128"/>
                <a:ea typeface="AR丸ゴシック体M" pitchFamily="49" charset="-128"/>
              </a:rPr>
              <a:t>　　                   </a:t>
            </a:r>
            <a:r>
              <a:rPr lang="ja-JP" altLang="en-US" sz="3600" b="1" u="sng" dirty="0">
                <a:latin typeface="AR丸ゴシック体M" pitchFamily="49" charset="-128"/>
                <a:ea typeface="AR丸ゴシック体M" pitchFamily="49" charset="-128"/>
              </a:rPr>
              <a:t>認知症初期集中支援チーム</a:t>
            </a:r>
            <a:endParaRPr lang="en-US" altLang="ja-JP" sz="3600" b="1" u="sng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b="1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262473-EB7F-4E7D-87A6-B0D4E2952974}"/>
              </a:ext>
            </a:extLst>
          </p:cNvPr>
          <p:cNvSpPr txBox="1"/>
          <p:nvPr/>
        </p:nvSpPr>
        <p:spPr>
          <a:xfrm>
            <a:off x="5830571" y="2381997"/>
            <a:ext cx="21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しっかんいりょう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C131F9-695A-41A3-B3AD-5596DAEAAC35}"/>
              </a:ext>
            </a:extLst>
          </p:cNvPr>
          <p:cNvSpPr txBox="1"/>
          <p:nvPr/>
        </p:nvSpPr>
        <p:spPr>
          <a:xfrm>
            <a:off x="9386292" y="2381997"/>
            <a:ext cx="26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にっしんびょういん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E2C6C9-C2C8-432F-8A87-89E016B169F7}"/>
              </a:ext>
            </a:extLst>
          </p:cNvPr>
          <p:cNvSpPr txBox="1"/>
          <p:nvPr/>
        </p:nvSpPr>
        <p:spPr>
          <a:xfrm>
            <a:off x="4480559" y="4712405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しょきしゅうちゅうしえん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29866094-6D78-40E7-AF84-56C708C38683}"/>
              </a:ext>
            </a:extLst>
          </p:cNvPr>
          <p:cNvSpPr/>
          <p:nvPr/>
        </p:nvSpPr>
        <p:spPr>
          <a:xfrm>
            <a:off x="1771650" y="2522857"/>
            <a:ext cx="8648700" cy="35666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A9F47C-01A6-7B13-0EFB-CFB8B0E697F0}"/>
              </a:ext>
            </a:extLst>
          </p:cNvPr>
          <p:cNvSpPr txBox="1"/>
          <p:nvPr/>
        </p:nvSpPr>
        <p:spPr>
          <a:xfrm>
            <a:off x="1403509" y="768531"/>
            <a:ext cx="9953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tx2"/>
                </a:solidFill>
                <a:latin typeface="+mn-ea"/>
              </a:rPr>
              <a:t>地域包括支援センターって</a:t>
            </a:r>
            <a:endParaRPr kumimoji="1" lang="en-US" altLang="ja-JP" sz="5400" b="1" dirty="0">
              <a:solidFill>
                <a:schemeClr val="tx2"/>
              </a:solidFill>
              <a:latin typeface="+mn-ea"/>
            </a:endParaRPr>
          </a:p>
          <a:p>
            <a:r>
              <a:rPr kumimoji="1" lang="ja-JP" altLang="en-US" sz="5400" b="1" dirty="0">
                <a:solidFill>
                  <a:schemeClr val="tx2"/>
                </a:solidFill>
                <a:latin typeface="+mn-ea"/>
              </a:rPr>
              <a:t>　　　　　　知っていますか？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356123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D6CA69BE-4EDB-4D28-9C42-683949B38B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298699"/>
          <a:ext cx="10896600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3D26472F-3CC0-48A5-901B-648670D055B3}"/>
              </a:ext>
            </a:extLst>
          </p:cNvPr>
          <p:cNvSpPr/>
          <p:nvPr/>
        </p:nvSpPr>
        <p:spPr>
          <a:xfrm>
            <a:off x="2533650" y="3130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42.65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5937250" y="363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41.30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7080250" y="4369594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49.15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8135937" y="24574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29.56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9302750" y="236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33.67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10414000" y="30607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34.44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3657600" y="2876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41.42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1F3BE2A-14EE-4777-BF9C-1650F412B5D7}"/>
              </a:ext>
            </a:extLst>
          </p:cNvPr>
          <p:cNvSpPr/>
          <p:nvPr/>
        </p:nvSpPr>
        <p:spPr>
          <a:xfrm>
            <a:off x="4803775" y="23495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33.47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C1ECE7A-A5EE-4F31-A588-78EAE5B2E2BA}"/>
              </a:ext>
            </a:extLst>
          </p:cNvPr>
          <p:cNvSpPr txBox="1">
            <a:spLocks/>
          </p:cNvSpPr>
          <p:nvPr/>
        </p:nvSpPr>
        <p:spPr>
          <a:xfrm>
            <a:off x="436152" y="1143348"/>
            <a:ext cx="11590748" cy="102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2400" b="1" dirty="0">
                <a:latin typeface="+mn-ea"/>
                <a:ea typeface="+mn-ea"/>
              </a:rPr>
              <a:t>・</a:t>
            </a:r>
            <a:r>
              <a:rPr lang="ja-JP" altLang="en-US" sz="2400" dirty="0">
                <a:latin typeface="+mn-ea"/>
                <a:ea typeface="+mn-ea"/>
              </a:rPr>
              <a:t>桐生市の高齢者人口は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  <a:ea typeface="+mn-ea"/>
              </a:rPr>
              <a:t>38,747</a:t>
            </a:r>
            <a:r>
              <a:rPr lang="ja-JP" altLang="en-US" sz="2400" b="1" dirty="0">
                <a:latin typeface="+mn-ea"/>
                <a:ea typeface="+mn-ea"/>
              </a:rPr>
              <a:t>／</a:t>
            </a:r>
            <a:r>
              <a:rPr lang="en-US" altLang="ja-JP" sz="2400" dirty="0">
                <a:latin typeface="+mn-ea"/>
                <a:ea typeface="+mn-ea"/>
              </a:rPr>
              <a:t>105,656</a:t>
            </a:r>
            <a:r>
              <a:rPr lang="ja-JP" altLang="en-US" sz="2400" dirty="0">
                <a:latin typeface="+mn-ea"/>
                <a:ea typeface="+mn-ea"/>
              </a:rPr>
              <a:t>人</a:t>
            </a:r>
            <a:endParaRPr lang="en-US" altLang="ja-JP" sz="2400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ja-JP" altLang="en-US" sz="2400" b="1" dirty="0">
                <a:latin typeface="+mn-ea"/>
                <a:ea typeface="+mn-ea"/>
              </a:rPr>
              <a:t>・</a:t>
            </a:r>
            <a:r>
              <a:rPr lang="ja-JP" altLang="en-US" sz="2400" dirty="0">
                <a:latin typeface="+mn-ea"/>
                <a:ea typeface="+mn-ea"/>
              </a:rPr>
              <a:t>桐生市の高齢化率は、</a:t>
            </a:r>
            <a:r>
              <a:rPr lang="en-US" altLang="ja-JP" sz="2400" b="1" u="sng" dirty="0">
                <a:solidFill>
                  <a:srgbClr val="FF0000"/>
                </a:solidFill>
                <a:latin typeface="+mn-ea"/>
                <a:ea typeface="+mn-ea"/>
              </a:rPr>
              <a:t>36.67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  <a:ea typeface="+mn-ea"/>
              </a:rPr>
              <a:t>％</a:t>
            </a:r>
            <a:r>
              <a:rPr lang="ja-JP" altLang="en-US" sz="2400" dirty="0">
                <a:latin typeface="+mn-ea"/>
                <a:ea typeface="+mn-ea"/>
              </a:rPr>
              <a:t>と県内</a:t>
            </a:r>
            <a:r>
              <a:rPr lang="en-US" altLang="ja-JP" sz="2400" dirty="0">
                <a:latin typeface="+mn-ea"/>
                <a:ea typeface="+mn-ea"/>
              </a:rPr>
              <a:t>12</a:t>
            </a:r>
            <a:r>
              <a:rPr lang="ja-JP" altLang="en-US" sz="2400" dirty="0">
                <a:latin typeface="+mn-ea"/>
                <a:ea typeface="+mn-ea"/>
              </a:rPr>
              <a:t>市で最も高い</a:t>
            </a:r>
            <a:r>
              <a:rPr lang="ja-JP" altLang="en-US" sz="2400" b="1" u="sng" dirty="0">
                <a:solidFill>
                  <a:srgbClr val="FF0000"/>
                </a:solidFill>
                <a:ea typeface="AR P丸ゴシック体M" panose="020B0600010101010101"/>
              </a:rPr>
              <a:t>（約</a:t>
            </a:r>
            <a:r>
              <a:rPr lang="en-US" altLang="ja-JP" sz="2400" b="1" u="sng" dirty="0">
                <a:solidFill>
                  <a:srgbClr val="FF0000"/>
                </a:solidFill>
                <a:ea typeface="AR P丸ゴシック体M" panose="020B0600010101010101"/>
              </a:rPr>
              <a:t>2.7</a:t>
            </a:r>
            <a:r>
              <a:rPr lang="ja-JP" altLang="en-US" sz="2400" b="1" u="sng" dirty="0">
                <a:solidFill>
                  <a:srgbClr val="FF0000"/>
                </a:solidFill>
                <a:ea typeface="AR P丸ゴシック体M" panose="020B0600010101010101"/>
              </a:rPr>
              <a:t>人に</a:t>
            </a:r>
            <a:r>
              <a:rPr lang="en-US" altLang="ja-JP" sz="2400" b="1" u="sng" dirty="0">
                <a:solidFill>
                  <a:srgbClr val="FF0000"/>
                </a:solidFill>
                <a:ea typeface="AR P丸ゴシック体M" panose="020B0600010101010101"/>
              </a:rPr>
              <a:t>1</a:t>
            </a:r>
            <a:r>
              <a:rPr lang="ja-JP" altLang="en-US" sz="2400" b="1" u="sng" dirty="0">
                <a:solidFill>
                  <a:srgbClr val="FF0000"/>
                </a:solidFill>
                <a:ea typeface="AR P丸ゴシック体M" panose="020B0600010101010101"/>
              </a:rPr>
              <a:t>人が高齢者）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DF80B7DB-D9B0-4A93-A1FA-DEB7ACB5AFE0}"/>
              </a:ext>
            </a:extLst>
          </p:cNvPr>
          <p:cNvSpPr txBox="1"/>
          <p:nvPr/>
        </p:nvSpPr>
        <p:spPr>
          <a:xfrm>
            <a:off x="2918515" y="502750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4,826</a:t>
            </a:r>
            <a:endParaRPr lang="ja-JP" altLang="en-US" sz="1100" b="1" u="sng" dirty="0"/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481D68EC-2BC0-4648-BFB2-446CA0171F7F}"/>
              </a:ext>
            </a:extLst>
          </p:cNvPr>
          <p:cNvSpPr txBox="1"/>
          <p:nvPr/>
        </p:nvSpPr>
        <p:spPr>
          <a:xfrm>
            <a:off x="5180770" y="495462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5,717</a:t>
            </a:r>
            <a:endParaRPr lang="ja-JP" altLang="en-US" sz="1100" b="1" u="sng" dirty="0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5AD982F0-F566-4D66-A6AE-646F1A9FB03A}"/>
              </a:ext>
            </a:extLst>
          </p:cNvPr>
          <p:cNvSpPr txBox="1"/>
          <p:nvPr/>
        </p:nvSpPr>
        <p:spPr>
          <a:xfrm>
            <a:off x="8529704" y="5101501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4,751</a:t>
            </a:r>
            <a:endParaRPr lang="ja-JP" altLang="en-US" sz="1100" b="1" u="sng" dirty="0"/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4F097BAA-BD3F-4E06-81B1-D09E5F6733E9}"/>
              </a:ext>
            </a:extLst>
          </p:cNvPr>
          <p:cNvSpPr txBox="1"/>
          <p:nvPr/>
        </p:nvSpPr>
        <p:spPr>
          <a:xfrm>
            <a:off x="6296989" y="523571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3</a:t>
            </a:r>
            <a:r>
              <a:rPr lang="en-US" altLang="ja-JP" sz="1100" b="1" u="sng" dirty="0"/>
              <a:t>,271</a:t>
            </a:r>
            <a:endParaRPr lang="ja-JP" altLang="en-US" sz="1100" b="1" u="sng" dirty="0"/>
          </a:p>
        </p:txBody>
      </p: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E365447B-D54B-46F1-B257-8A0C708CF99F}"/>
              </a:ext>
            </a:extLst>
          </p:cNvPr>
          <p:cNvSpPr txBox="1"/>
          <p:nvPr/>
        </p:nvSpPr>
        <p:spPr>
          <a:xfrm>
            <a:off x="9665801" y="497229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,688</a:t>
            </a:r>
            <a:endParaRPr lang="ja-JP" altLang="en-US" sz="1100" b="1" u="sng" dirty="0"/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36B96F9E-FF68-4F81-B2FD-D419FF948E37}"/>
              </a:ext>
            </a:extLst>
          </p:cNvPr>
          <p:cNvSpPr txBox="1"/>
          <p:nvPr/>
        </p:nvSpPr>
        <p:spPr>
          <a:xfrm>
            <a:off x="4054612" y="498443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,323</a:t>
            </a:r>
            <a:endParaRPr lang="ja-JP" altLang="en-US" sz="1100" b="1" u="sng" dirty="0"/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FD9697CC-195E-482A-8711-5AF94ECE4251}"/>
              </a:ext>
            </a:extLst>
          </p:cNvPr>
          <p:cNvSpPr txBox="1"/>
          <p:nvPr/>
        </p:nvSpPr>
        <p:spPr>
          <a:xfrm>
            <a:off x="10787270" y="5131318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4,175</a:t>
            </a:r>
            <a:endParaRPr lang="ja-JP" altLang="en-US" sz="1100" b="1" u="sng" dirty="0"/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E6289252-295F-4F10-96FA-8E916ADEFFC6}"/>
              </a:ext>
            </a:extLst>
          </p:cNvPr>
          <p:cNvSpPr txBox="1"/>
          <p:nvPr/>
        </p:nvSpPr>
        <p:spPr>
          <a:xfrm>
            <a:off x="7463180" y="5320125"/>
            <a:ext cx="536713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812</a:t>
            </a:r>
            <a:endParaRPr lang="ja-JP" altLang="en-US" sz="1100" b="1" u="sng" dirty="0"/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212F9A34-276B-4078-85FF-09194F45CEFB}"/>
              </a:ext>
            </a:extLst>
          </p:cNvPr>
          <p:cNvSpPr txBox="1"/>
          <p:nvPr/>
        </p:nvSpPr>
        <p:spPr>
          <a:xfrm>
            <a:off x="2548487" y="41066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11</a:t>
            </a:r>
            <a:r>
              <a:rPr lang="en-US" altLang="ja-JP" sz="1100" b="1" u="sng" dirty="0"/>
              <a:t>,316</a:t>
            </a:r>
            <a:endParaRPr lang="ja-JP" altLang="en-US" sz="1100" b="1" u="sng" dirty="0"/>
          </a:p>
        </p:txBody>
      </p:sp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212F9A34-276B-4078-85FF-09194F45CEFB}"/>
              </a:ext>
            </a:extLst>
          </p:cNvPr>
          <p:cNvSpPr txBox="1"/>
          <p:nvPr/>
        </p:nvSpPr>
        <p:spPr>
          <a:xfrm>
            <a:off x="1452770" y="436959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9</a:t>
            </a:r>
            <a:r>
              <a:rPr lang="en-US" altLang="ja-JP" sz="1100" b="1" u="sng" dirty="0"/>
              <a:t>,742</a:t>
            </a:r>
            <a:endParaRPr lang="ja-JP" altLang="en-US" sz="1100" b="1" u="sng" dirty="0"/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2AED0942-7C3F-40B7-A8B3-19D01B515F1C}"/>
              </a:ext>
            </a:extLst>
          </p:cNvPr>
          <p:cNvSpPr txBox="1"/>
          <p:nvPr/>
        </p:nvSpPr>
        <p:spPr>
          <a:xfrm>
            <a:off x="9278143" y="3454400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,895</a:t>
            </a:r>
            <a:endParaRPr lang="ja-JP" altLang="en-US" sz="1100" b="1" u="sng" dirty="0"/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498A7133-B3C3-4FCB-A147-DE9CE146B813}"/>
              </a:ext>
            </a:extLst>
          </p:cNvPr>
          <p:cNvSpPr txBox="1"/>
          <p:nvPr/>
        </p:nvSpPr>
        <p:spPr>
          <a:xfrm>
            <a:off x="8142287" y="3605971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,073</a:t>
            </a:r>
            <a:endParaRPr lang="ja-JP" altLang="en-US" sz="1100" b="1" u="sng" dirty="0"/>
          </a:p>
        </p:txBody>
      </p:sp>
      <p:sp>
        <p:nvSpPr>
          <p:cNvPr id="30" name="テキスト ボックス 1">
            <a:extLst>
              <a:ext uri="{FF2B5EF4-FFF2-40B4-BE49-F238E27FC236}">
                <a16:creationId xmlns:a16="http://schemas.microsoft.com/office/drawing/2014/main" id="{69606554-EAE4-4D1D-8AF8-3787898EF006}"/>
              </a:ext>
            </a:extLst>
          </p:cNvPr>
          <p:cNvSpPr txBox="1"/>
          <p:nvPr/>
        </p:nvSpPr>
        <p:spPr>
          <a:xfrm>
            <a:off x="4803775" y="34433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17</a:t>
            </a:r>
            <a:r>
              <a:rPr lang="en-US" altLang="ja-JP" sz="1100" b="1" u="sng" dirty="0"/>
              <a:t>,082</a:t>
            </a:r>
            <a:endParaRPr lang="ja-JP" altLang="en-US" sz="1100" b="1" u="sng" dirty="0"/>
          </a:p>
        </p:txBody>
      </p:sp>
      <p:sp>
        <p:nvSpPr>
          <p:cNvPr id="31" name="テキスト ボックス 1">
            <a:extLst>
              <a:ext uri="{FF2B5EF4-FFF2-40B4-BE49-F238E27FC236}">
                <a16:creationId xmlns:a16="http://schemas.microsoft.com/office/drawing/2014/main" id="{69D765DB-28B9-4DBE-B605-6D6630C870D4}"/>
              </a:ext>
            </a:extLst>
          </p:cNvPr>
          <p:cNvSpPr txBox="1"/>
          <p:nvPr/>
        </p:nvSpPr>
        <p:spPr>
          <a:xfrm>
            <a:off x="3684584" y="3942693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,852</a:t>
            </a:r>
            <a:endParaRPr lang="ja-JP" altLang="en-US" sz="1100" b="1" u="sng" dirty="0"/>
          </a:p>
        </p:txBody>
      </p:sp>
      <p:sp>
        <p:nvSpPr>
          <p:cNvPr id="32" name="テキスト ボックス 1">
            <a:extLst>
              <a:ext uri="{FF2B5EF4-FFF2-40B4-BE49-F238E27FC236}">
                <a16:creationId xmlns:a16="http://schemas.microsoft.com/office/drawing/2014/main" id="{D40BABE4-C6FB-43E7-951C-EECEF9D2BC5A}"/>
              </a:ext>
            </a:extLst>
          </p:cNvPr>
          <p:cNvSpPr txBox="1"/>
          <p:nvPr/>
        </p:nvSpPr>
        <p:spPr>
          <a:xfrm>
            <a:off x="10414000" y="40910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,123</a:t>
            </a:r>
            <a:endParaRPr lang="ja-JP" altLang="en-US" sz="1100" b="1" u="sng" dirty="0"/>
          </a:p>
        </p:txBody>
      </p:sp>
      <p:sp>
        <p:nvSpPr>
          <p:cNvPr id="33" name="テキスト ボックス 1">
            <a:extLst>
              <a:ext uri="{FF2B5EF4-FFF2-40B4-BE49-F238E27FC236}">
                <a16:creationId xmlns:a16="http://schemas.microsoft.com/office/drawing/2014/main" id="{C26E3A60-124F-4955-BE32-EC83BE4DB802}"/>
              </a:ext>
            </a:extLst>
          </p:cNvPr>
          <p:cNvSpPr txBox="1"/>
          <p:nvPr/>
        </p:nvSpPr>
        <p:spPr>
          <a:xfrm>
            <a:off x="7080250" y="5161410"/>
            <a:ext cx="70298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</a:t>
            </a:r>
            <a:r>
              <a:rPr lang="en-US" altLang="ja-JP" sz="1100" b="1" u="sng" dirty="0"/>
              <a:t>,652</a:t>
            </a:r>
            <a:endParaRPr lang="ja-JP" altLang="en-US" sz="1100" b="1" u="sng" dirty="0"/>
          </a:p>
        </p:txBody>
      </p:sp>
      <p:sp>
        <p:nvSpPr>
          <p:cNvPr id="34" name="テキスト ボックス 1">
            <a:extLst>
              <a:ext uri="{FF2B5EF4-FFF2-40B4-BE49-F238E27FC236}">
                <a16:creationId xmlns:a16="http://schemas.microsoft.com/office/drawing/2014/main" id="{F1511798-1332-4494-9EBB-AB0D33A1D54B}"/>
              </a:ext>
            </a:extLst>
          </p:cNvPr>
          <p:cNvSpPr txBox="1"/>
          <p:nvPr/>
        </p:nvSpPr>
        <p:spPr>
          <a:xfrm>
            <a:off x="5970617" y="4624734"/>
            <a:ext cx="69250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7</a:t>
            </a:r>
            <a:r>
              <a:rPr lang="en-US" altLang="ja-JP" sz="1100" b="1" u="sng" dirty="0"/>
              <a:t>,921</a:t>
            </a:r>
            <a:endParaRPr lang="ja-JP" altLang="en-US" sz="1100" b="1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8542E6-5DEF-4945-9883-385045D1AEFF}"/>
              </a:ext>
            </a:extLst>
          </p:cNvPr>
          <p:cNvSpPr txBox="1"/>
          <p:nvPr/>
        </p:nvSpPr>
        <p:spPr>
          <a:xfrm>
            <a:off x="7239001" y="6409978"/>
            <a:ext cx="495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出典：桐生市役所ホームページ（「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R4.4.1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桐生市区別人口構成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」をグラフ化）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16DE5C-BCC3-AB6F-87EE-BC66CBA76647}"/>
              </a:ext>
            </a:extLst>
          </p:cNvPr>
          <p:cNvSpPr txBox="1"/>
          <p:nvPr/>
        </p:nvSpPr>
        <p:spPr>
          <a:xfrm>
            <a:off x="2112893" y="324931"/>
            <a:ext cx="7966211" cy="9194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2421D5-1A0E-D4A9-45CC-808CB081F371}"/>
              </a:ext>
            </a:extLst>
          </p:cNvPr>
          <p:cNvSpPr txBox="1"/>
          <p:nvPr/>
        </p:nvSpPr>
        <p:spPr>
          <a:xfrm>
            <a:off x="2721669" y="385664"/>
            <a:ext cx="7158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 　　　　　　  </a:t>
            </a:r>
            <a:r>
              <a:rPr kumimoji="1" lang="ja-JP" altLang="en-US" sz="1600" dirty="0">
                <a:latin typeface="+mn-ea"/>
                <a:ea typeface="+mn-ea"/>
              </a:rPr>
              <a:t>けんいき　　　　　　　　　  こうれい</a:t>
            </a:r>
            <a:endParaRPr kumimoji="1" lang="en-US" altLang="ja-JP" sz="1600" dirty="0">
              <a:latin typeface="+mn-ea"/>
              <a:ea typeface="+mn-ea"/>
            </a:endParaRPr>
          </a:p>
          <a:p>
            <a:r>
              <a:rPr kumimoji="1" lang="ja-JP" altLang="en-US" sz="3600" dirty="0">
                <a:latin typeface="+mn-ea"/>
                <a:ea typeface="+mn-ea"/>
              </a:rPr>
              <a:t>桐生市圏域別人口と高齢者人口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9552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矢印: 右 7">
            <a:extLst>
              <a:ext uri="{FF2B5EF4-FFF2-40B4-BE49-F238E27FC236}">
                <a16:creationId xmlns:a16="http://schemas.microsoft.com/office/drawing/2014/main" id="{6528E331-093A-4209-988D-441F1EB97FDD}"/>
              </a:ext>
            </a:extLst>
          </p:cNvPr>
          <p:cNvSpPr/>
          <p:nvPr/>
        </p:nvSpPr>
        <p:spPr>
          <a:xfrm>
            <a:off x="41513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7" name="テキスト ボックス 9">
            <a:extLst>
              <a:ext uri="{FF2B5EF4-FFF2-40B4-BE49-F238E27FC236}">
                <a16:creationId xmlns:a16="http://schemas.microsoft.com/office/drawing/2014/main" id="{47FD5387-F7D4-407B-A507-6C3FE749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05584"/>
            <a:ext cx="11277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◎目が見えにくくなります（白内障・老眼など）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◎耳が遠くなります（高い音が聞き取りにくい）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◎しわが増え、髪の毛の色が白く白髪になります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◎痛みや温度を感じにくくなります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◎身体の能力が弱くなり病気にかかりやすくなります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◎ケガや傷が治りにくくなります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　　　◎忘れっぽくなり、一度聞いたことを覚えることが出来なくなります</a:t>
            </a:r>
            <a:endParaRPr lang="en-US" altLang="ja-JP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000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などの様々な変化が起こり、高齢になるほど認知症になる可能性は高くなります。</a:t>
            </a:r>
            <a:endParaRPr lang="en-US" altLang="ja-JP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000" dirty="0">
              <a:solidFill>
                <a:schemeClr val="tx1"/>
              </a:solidFill>
              <a:latin typeface="AR P丸ゴシック体M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A1417D1B-4B22-46F0-88D1-FB8D592C5A66}"/>
              </a:ext>
            </a:extLst>
          </p:cNvPr>
          <p:cNvSpPr/>
          <p:nvPr/>
        </p:nvSpPr>
        <p:spPr>
          <a:xfrm>
            <a:off x="7123113" y="2133600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0517B9-2AD8-405C-A5DA-586492870DD6}"/>
              </a:ext>
            </a:extLst>
          </p:cNvPr>
          <p:cNvSpPr txBox="1"/>
          <p:nvPr/>
        </p:nvSpPr>
        <p:spPr>
          <a:xfrm>
            <a:off x="2038745" y="254438"/>
            <a:ext cx="8114507" cy="880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FE2052-D876-40F7-9806-32C4B49A42ED}"/>
              </a:ext>
            </a:extLst>
          </p:cNvPr>
          <p:cNvSpPr txBox="1"/>
          <p:nvPr/>
        </p:nvSpPr>
        <p:spPr>
          <a:xfrm>
            <a:off x="2294730" y="214907"/>
            <a:ext cx="760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  こうれい</a:t>
            </a:r>
            <a:r>
              <a:rPr lang="ja-JP" altLang="en-US" sz="1800" dirty="0"/>
              <a:t>　</a:t>
            </a:r>
            <a:br>
              <a:rPr lang="en-US" altLang="ja-JP" sz="1800" dirty="0"/>
            </a:br>
            <a:r>
              <a:rPr lang="ja-JP" altLang="en-US" sz="3600" dirty="0">
                <a:latin typeface="+mn-ea"/>
                <a:ea typeface="+mn-ea"/>
              </a:rPr>
              <a:t>高齢になると身体はどう変化する？</a:t>
            </a:r>
            <a:endParaRPr kumimoji="1" lang="ja-JP" altLang="en-US" sz="3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074027-395D-42FC-B065-8DBAFAE3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970" y="1470627"/>
            <a:ext cx="1859441" cy="18472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C6F2A8F-080B-4BE2-A885-6F951465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928" y="1496063"/>
            <a:ext cx="1914310" cy="183505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6956876-6674-4445-A705-CE0F8145B925}"/>
              </a:ext>
            </a:extLst>
          </p:cNvPr>
          <p:cNvSpPr/>
          <p:nvPr/>
        </p:nvSpPr>
        <p:spPr>
          <a:xfrm>
            <a:off x="2238375" y="1208089"/>
            <a:ext cx="1727200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子供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AF417E5-F444-4483-9344-E636A41D6900}"/>
              </a:ext>
            </a:extLst>
          </p:cNvPr>
          <p:cNvSpPr/>
          <p:nvPr/>
        </p:nvSpPr>
        <p:spPr>
          <a:xfrm>
            <a:off x="5164139" y="1196976"/>
            <a:ext cx="1728787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大人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2E61A22-6006-4F97-9611-A6E66A3FC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175" y="1490056"/>
            <a:ext cx="1914310" cy="1847248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901A81C-448A-4141-9B20-2AC6EEC9485C}"/>
              </a:ext>
            </a:extLst>
          </p:cNvPr>
          <p:cNvSpPr/>
          <p:nvPr/>
        </p:nvSpPr>
        <p:spPr>
          <a:xfrm>
            <a:off x="8112125" y="1200151"/>
            <a:ext cx="1728788" cy="37147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AR P丸ゴシック体M" panose="020B0600010101010101"/>
                <a:ea typeface="AR P丸ゴシック体M" panose="020B0600010101010101"/>
              </a:rPr>
              <a:t>高齢者</a:t>
            </a:r>
            <a:endParaRPr lang="ja-JP" altLang="en-US" dirty="0">
              <a:solidFill>
                <a:schemeClr val="tx1"/>
              </a:solidFill>
              <a:latin typeface="AR P丸ゴシック体M" panose="020B0600010101010101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CF0F8BD-D92F-4058-924A-F626E00585EA}"/>
              </a:ext>
            </a:extLst>
          </p:cNvPr>
          <p:cNvSpPr/>
          <p:nvPr/>
        </p:nvSpPr>
        <p:spPr>
          <a:xfrm>
            <a:off x="7875588" y="1158875"/>
            <a:ext cx="2303462" cy="215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1C7E3FC-680B-40A8-917E-0B2E752F6F4C}"/>
              </a:ext>
            </a:extLst>
          </p:cNvPr>
          <p:cNvSpPr/>
          <p:nvPr/>
        </p:nvSpPr>
        <p:spPr>
          <a:xfrm>
            <a:off x="1228426" y="228922"/>
            <a:ext cx="5135067" cy="6961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603" name="タイトル 1">
            <a:extLst>
              <a:ext uri="{FF2B5EF4-FFF2-40B4-BE49-F238E27FC236}">
                <a16:creationId xmlns:a16="http://schemas.microsoft.com/office/drawing/2014/main" id="{EA3CABEC-D8BE-4FC4-BA42-21CB67BBB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5923" y="335684"/>
            <a:ext cx="4664373" cy="56118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ea typeface="AR丸ゴシック体M" pitchFamily="49" charset="-128"/>
              </a:rPr>
              <a:t>中核症状１</a:t>
            </a:r>
            <a:r>
              <a:rPr lang="ja-JP" altLang="en-US" sz="3200" b="1" dirty="0">
                <a:ea typeface="AR丸ゴシック体M" pitchFamily="49" charset="-128"/>
              </a:rPr>
              <a:t>「記憶障害」</a:t>
            </a:r>
          </a:p>
        </p:txBody>
      </p:sp>
      <p:sp>
        <p:nvSpPr>
          <p:cNvPr id="25604" name="コンテンツ プレースホルダー 2">
            <a:extLst>
              <a:ext uri="{FF2B5EF4-FFF2-40B4-BE49-F238E27FC236}">
                <a16:creationId xmlns:a16="http://schemas.microsoft.com/office/drawing/2014/main" id="{8F06D0C8-34D0-4680-8EA3-D8C0AD75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1" y="968375"/>
            <a:ext cx="8780463" cy="575945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800" dirty="0"/>
              <a:t>・</a:t>
            </a:r>
          </a:p>
        </p:txBody>
      </p:sp>
      <p:sp>
        <p:nvSpPr>
          <p:cNvPr id="59" name="テキスト ボックス 7">
            <a:extLst>
              <a:ext uri="{FF2B5EF4-FFF2-40B4-BE49-F238E27FC236}">
                <a16:creationId xmlns:a16="http://schemas.microsoft.com/office/drawing/2014/main" id="{6C468F0C-F440-419C-9E54-C714A5260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94" y="6436518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認知症サポーター中学生養成講座副読本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F85C33-45E3-4D48-AD13-90285A9CEABF}"/>
              </a:ext>
            </a:extLst>
          </p:cNvPr>
          <p:cNvSpPr/>
          <p:nvPr/>
        </p:nvSpPr>
        <p:spPr>
          <a:xfrm>
            <a:off x="11050589" y="322264"/>
            <a:ext cx="720725" cy="431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P5</a:t>
            </a:r>
            <a:endParaRPr lang="ja-JP" altLang="en-US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51760AC-84AA-4D17-896D-E4692A230CA4}"/>
              </a:ext>
            </a:extLst>
          </p:cNvPr>
          <p:cNvSpPr/>
          <p:nvPr/>
        </p:nvSpPr>
        <p:spPr>
          <a:xfrm>
            <a:off x="940687" y="1216024"/>
            <a:ext cx="8349617" cy="52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D3034F6C-808C-46E3-A6C5-859ABAE90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57" y="1911685"/>
            <a:ext cx="2633700" cy="1993565"/>
          </a:xfrm>
          <a:prstGeom prst="rect">
            <a:avLst/>
          </a:prstGeom>
        </p:spPr>
      </p:pic>
      <p:pic>
        <p:nvPicPr>
          <p:cNvPr id="90" name="図 9">
            <a:extLst>
              <a:ext uri="{FF2B5EF4-FFF2-40B4-BE49-F238E27FC236}">
                <a16:creationId xmlns:a16="http://schemas.microsoft.com/office/drawing/2014/main" id="{97611F79-61F0-4D80-B868-1AE9D20CF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276476"/>
            <a:ext cx="203358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図 10">
            <a:extLst>
              <a:ext uri="{FF2B5EF4-FFF2-40B4-BE49-F238E27FC236}">
                <a16:creationId xmlns:a16="http://schemas.microsoft.com/office/drawing/2014/main" id="{9F9DC3F6-9CBD-47CE-B8CF-CFC121E59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771"/>
          <a:stretch>
            <a:fillRect/>
          </a:stretch>
        </p:blipFill>
        <p:spPr bwMode="auto">
          <a:xfrm>
            <a:off x="2605089" y="5049712"/>
            <a:ext cx="1444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4038A5A6-39C5-49B8-9E60-571351CCF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619" y="5175197"/>
            <a:ext cx="1213209" cy="1146147"/>
          </a:xfrm>
          <a:prstGeom prst="rect">
            <a:avLst/>
          </a:prstGeom>
        </p:spPr>
      </p:pic>
      <p:sp>
        <p:nvSpPr>
          <p:cNvPr id="93" name="円/楕円 40">
            <a:extLst>
              <a:ext uri="{FF2B5EF4-FFF2-40B4-BE49-F238E27FC236}">
                <a16:creationId xmlns:a16="http://schemas.microsoft.com/office/drawing/2014/main" id="{7BBD3B4A-E0DD-4A01-B3EB-A2A387F591F9}"/>
              </a:ext>
            </a:extLst>
          </p:cNvPr>
          <p:cNvSpPr/>
          <p:nvPr/>
        </p:nvSpPr>
        <p:spPr>
          <a:xfrm>
            <a:off x="1208484" y="1810436"/>
            <a:ext cx="236143" cy="19843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4" name="円/楕円 53">
            <a:extLst>
              <a:ext uri="{FF2B5EF4-FFF2-40B4-BE49-F238E27FC236}">
                <a16:creationId xmlns:a16="http://schemas.microsoft.com/office/drawing/2014/main" id="{DC795C3B-B7C1-4930-9E49-25B7667423AD}"/>
              </a:ext>
            </a:extLst>
          </p:cNvPr>
          <p:cNvSpPr/>
          <p:nvPr/>
        </p:nvSpPr>
        <p:spPr>
          <a:xfrm>
            <a:off x="1500189" y="2014537"/>
            <a:ext cx="215900" cy="1984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5" name="円/楕円 53">
            <a:extLst>
              <a:ext uri="{FF2B5EF4-FFF2-40B4-BE49-F238E27FC236}">
                <a16:creationId xmlns:a16="http://schemas.microsoft.com/office/drawing/2014/main" id="{D5044A6F-16A0-4D4B-A234-D1FE91989337}"/>
              </a:ext>
            </a:extLst>
          </p:cNvPr>
          <p:cNvSpPr/>
          <p:nvPr/>
        </p:nvSpPr>
        <p:spPr>
          <a:xfrm>
            <a:off x="1544637" y="2616994"/>
            <a:ext cx="215900" cy="1984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6" name="円/楕円 36">
            <a:extLst>
              <a:ext uri="{FF2B5EF4-FFF2-40B4-BE49-F238E27FC236}">
                <a16:creationId xmlns:a16="http://schemas.microsoft.com/office/drawing/2014/main" id="{045F6744-4A55-421A-AE7E-1B0380C0AF3B}"/>
              </a:ext>
            </a:extLst>
          </p:cNvPr>
          <p:cNvSpPr/>
          <p:nvPr/>
        </p:nvSpPr>
        <p:spPr>
          <a:xfrm>
            <a:off x="2290763" y="1630364"/>
            <a:ext cx="215900" cy="1936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7" name="円/楕円 34">
            <a:extLst>
              <a:ext uri="{FF2B5EF4-FFF2-40B4-BE49-F238E27FC236}">
                <a16:creationId xmlns:a16="http://schemas.microsoft.com/office/drawing/2014/main" id="{8593961E-02E1-4EAA-BAB4-7AA576A47317}"/>
              </a:ext>
            </a:extLst>
          </p:cNvPr>
          <p:cNvSpPr/>
          <p:nvPr/>
        </p:nvSpPr>
        <p:spPr>
          <a:xfrm>
            <a:off x="1989138" y="2212976"/>
            <a:ext cx="265086" cy="198438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8" name="円/楕円 36">
            <a:extLst>
              <a:ext uri="{FF2B5EF4-FFF2-40B4-BE49-F238E27FC236}">
                <a16:creationId xmlns:a16="http://schemas.microsoft.com/office/drawing/2014/main" id="{06907AEF-16DC-4BAF-BB98-66D6789CF617}"/>
              </a:ext>
            </a:extLst>
          </p:cNvPr>
          <p:cNvSpPr/>
          <p:nvPr/>
        </p:nvSpPr>
        <p:spPr>
          <a:xfrm>
            <a:off x="1989138" y="2702397"/>
            <a:ext cx="224632" cy="211152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9" name="円/楕円 26">
            <a:extLst>
              <a:ext uri="{FF2B5EF4-FFF2-40B4-BE49-F238E27FC236}">
                <a16:creationId xmlns:a16="http://schemas.microsoft.com/office/drawing/2014/main" id="{D8047D25-4D7C-40D8-A8E3-5BDC558B9E20}"/>
              </a:ext>
            </a:extLst>
          </p:cNvPr>
          <p:cNvSpPr/>
          <p:nvPr/>
        </p:nvSpPr>
        <p:spPr>
          <a:xfrm>
            <a:off x="3344070" y="1783556"/>
            <a:ext cx="242094" cy="225317"/>
          </a:xfrm>
          <a:prstGeom prst="ellips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0" name="円/楕円 44">
            <a:extLst>
              <a:ext uri="{FF2B5EF4-FFF2-40B4-BE49-F238E27FC236}">
                <a16:creationId xmlns:a16="http://schemas.microsoft.com/office/drawing/2014/main" id="{AD9AC028-87AD-4947-A5F7-531E1AD6956D}"/>
              </a:ext>
            </a:extLst>
          </p:cNvPr>
          <p:cNvSpPr/>
          <p:nvPr/>
        </p:nvSpPr>
        <p:spPr>
          <a:xfrm flipH="1" flipV="1">
            <a:off x="4241800" y="1763712"/>
            <a:ext cx="217488" cy="21272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1" name="円/楕円 32">
            <a:extLst>
              <a:ext uri="{FF2B5EF4-FFF2-40B4-BE49-F238E27FC236}">
                <a16:creationId xmlns:a16="http://schemas.microsoft.com/office/drawing/2014/main" id="{FBD77DB9-0CED-46A5-9C2A-CA6D40FB4BF4}"/>
              </a:ext>
            </a:extLst>
          </p:cNvPr>
          <p:cNvSpPr/>
          <p:nvPr/>
        </p:nvSpPr>
        <p:spPr>
          <a:xfrm>
            <a:off x="7294564" y="2084388"/>
            <a:ext cx="179387" cy="252412"/>
          </a:xfrm>
          <a:prstGeom prst="ellips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" name="円/楕円 51">
            <a:extLst>
              <a:ext uri="{FF2B5EF4-FFF2-40B4-BE49-F238E27FC236}">
                <a16:creationId xmlns:a16="http://schemas.microsoft.com/office/drawing/2014/main" id="{526C39B3-3AFD-42E1-8A85-20B03757D4F7}"/>
              </a:ext>
            </a:extLst>
          </p:cNvPr>
          <p:cNvSpPr/>
          <p:nvPr/>
        </p:nvSpPr>
        <p:spPr>
          <a:xfrm>
            <a:off x="6875464" y="1717676"/>
            <a:ext cx="217487" cy="212725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3" name="円/楕円 53">
            <a:extLst>
              <a:ext uri="{FF2B5EF4-FFF2-40B4-BE49-F238E27FC236}">
                <a16:creationId xmlns:a16="http://schemas.microsoft.com/office/drawing/2014/main" id="{07295011-BFEF-47DE-8352-07BBF588218D}"/>
              </a:ext>
            </a:extLst>
          </p:cNvPr>
          <p:cNvSpPr/>
          <p:nvPr/>
        </p:nvSpPr>
        <p:spPr>
          <a:xfrm>
            <a:off x="4278313" y="2105025"/>
            <a:ext cx="215900" cy="1984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4" name="円/楕円 54">
            <a:extLst>
              <a:ext uri="{FF2B5EF4-FFF2-40B4-BE49-F238E27FC236}">
                <a16:creationId xmlns:a16="http://schemas.microsoft.com/office/drawing/2014/main" id="{8B6A73EC-2B18-4F65-8078-823FCF3DEDA8}"/>
              </a:ext>
            </a:extLst>
          </p:cNvPr>
          <p:cNvSpPr/>
          <p:nvPr/>
        </p:nvSpPr>
        <p:spPr>
          <a:xfrm>
            <a:off x="8253412" y="1928019"/>
            <a:ext cx="248962" cy="252411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5" name="円/楕円 26">
            <a:extLst>
              <a:ext uri="{FF2B5EF4-FFF2-40B4-BE49-F238E27FC236}">
                <a16:creationId xmlns:a16="http://schemas.microsoft.com/office/drawing/2014/main" id="{C94FBD38-E2E9-45DD-8D70-80B641375B08}"/>
              </a:ext>
            </a:extLst>
          </p:cNvPr>
          <p:cNvSpPr/>
          <p:nvPr/>
        </p:nvSpPr>
        <p:spPr>
          <a:xfrm>
            <a:off x="7856538" y="1960562"/>
            <a:ext cx="217487" cy="252411"/>
          </a:xfrm>
          <a:prstGeom prst="ellips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6" name="円/楕円 41">
            <a:extLst>
              <a:ext uri="{FF2B5EF4-FFF2-40B4-BE49-F238E27FC236}">
                <a16:creationId xmlns:a16="http://schemas.microsoft.com/office/drawing/2014/main" id="{9D25FE81-CE73-4C2E-9150-25DE6DCD9F02}"/>
              </a:ext>
            </a:extLst>
          </p:cNvPr>
          <p:cNvSpPr/>
          <p:nvPr/>
        </p:nvSpPr>
        <p:spPr>
          <a:xfrm>
            <a:off x="2936876" y="4757738"/>
            <a:ext cx="217488" cy="245728"/>
          </a:xfrm>
          <a:prstGeom prst="ellipse">
            <a:avLst/>
          </a:prstGeom>
          <a:solidFill>
            <a:srgbClr val="00B05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7" name="円/楕円 52">
            <a:extLst>
              <a:ext uri="{FF2B5EF4-FFF2-40B4-BE49-F238E27FC236}">
                <a16:creationId xmlns:a16="http://schemas.microsoft.com/office/drawing/2014/main" id="{9C09872B-A614-475F-B349-151C7AF2EC48}"/>
              </a:ext>
            </a:extLst>
          </p:cNvPr>
          <p:cNvSpPr/>
          <p:nvPr/>
        </p:nvSpPr>
        <p:spPr>
          <a:xfrm>
            <a:off x="1958975" y="4787901"/>
            <a:ext cx="217488" cy="188913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8" name="円/楕円 14">
            <a:extLst>
              <a:ext uri="{FF2B5EF4-FFF2-40B4-BE49-F238E27FC236}">
                <a16:creationId xmlns:a16="http://schemas.microsoft.com/office/drawing/2014/main" id="{EBD73D58-9A22-43AF-BF63-CB9B14DF3FA3}"/>
              </a:ext>
            </a:extLst>
          </p:cNvPr>
          <p:cNvSpPr/>
          <p:nvPr/>
        </p:nvSpPr>
        <p:spPr>
          <a:xfrm>
            <a:off x="2417763" y="2420939"/>
            <a:ext cx="144462" cy="21748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9" name="円/楕円 55">
            <a:extLst>
              <a:ext uri="{FF2B5EF4-FFF2-40B4-BE49-F238E27FC236}">
                <a16:creationId xmlns:a16="http://schemas.microsoft.com/office/drawing/2014/main" id="{176020DD-D0B3-43B0-A8E2-34E72CAE2D1B}"/>
              </a:ext>
            </a:extLst>
          </p:cNvPr>
          <p:cNvSpPr/>
          <p:nvPr/>
        </p:nvSpPr>
        <p:spPr>
          <a:xfrm>
            <a:off x="2792412" y="2411413"/>
            <a:ext cx="198161" cy="18028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0" name="円/楕円 16">
            <a:extLst>
              <a:ext uri="{FF2B5EF4-FFF2-40B4-BE49-F238E27FC236}">
                <a16:creationId xmlns:a16="http://schemas.microsoft.com/office/drawing/2014/main" id="{C4FF729C-13E9-4A3B-8AB4-C6A3FFEAE78E}"/>
              </a:ext>
            </a:extLst>
          </p:cNvPr>
          <p:cNvSpPr/>
          <p:nvPr/>
        </p:nvSpPr>
        <p:spPr>
          <a:xfrm>
            <a:off x="3298704" y="2105025"/>
            <a:ext cx="233485" cy="203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1" name="円/楕円 30">
            <a:extLst>
              <a:ext uri="{FF2B5EF4-FFF2-40B4-BE49-F238E27FC236}">
                <a16:creationId xmlns:a16="http://schemas.microsoft.com/office/drawing/2014/main" id="{1EC43FDE-0E99-41B9-965E-D3B6341F7B37}"/>
              </a:ext>
            </a:extLst>
          </p:cNvPr>
          <p:cNvSpPr/>
          <p:nvPr/>
        </p:nvSpPr>
        <p:spPr>
          <a:xfrm>
            <a:off x="3695727" y="2303463"/>
            <a:ext cx="247623" cy="21590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2" name="円/楕円 50">
            <a:extLst>
              <a:ext uri="{FF2B5EF4-FFF2-40B4-BE49-F238E27FC236}">
                <a16:creationId xmlns:a16="http://schemas.microsoft.com/office/drawing/2014/main" id="{5C4A7D61-25E7-44D2-BDA5-E51873692C57}"/>
              </a:ext>
            </a:extLst>
          </p:cNvPr>
          <p:cNvSpPr/>
          <p:nvPr/>
        </p:nvSpPr>
        <p:spPr>
          <a:xfrm>
            <a:off x="3654427" y="2690813"/>
            <a:ext cx="215900" cy="182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3" name="円/楕円 21">
            <a:extLst>
              <a:ext uri="{FF2B5EF4-FFF2-40B4-BE49-F238E27FC236}">
                <a16:creationId xmlns:a16="http://schemas.microsoft.com/office/drawing/2014/main" id="{AD3FA710-FFE2-4BC5-9357-1462D6343596}"/>
              </a:ext>
            </a:extLst>
          </p:cNvPr>
          <p:cNvSpPr/>
          <p:nvPr/>
        </p:nvSpPr>
        <p:spPr>
          <a:xfrm>
            <a:off x="2792413" y="3009901"/>
            <a:ext cx="215900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4" name="円/楕円 14">
            <a:extLst>
              <a:ext uri="{FF2B5EF4-FFF2-40B4-BE49-F238E27FC236}">
                <a16:creationId xmlns:a16="http://schemas.microsoft.com/office/drawing/2014/main" id="{87E23F0D-A140-425E-86A1-53726EE7CB50}"/>
              </a:ext>
            </a:extLst>
          </p:cNvPr>
          <p:cNvSpPr/>
          <p:nvPr/>
        </p:nvSpPr>
        <p:spPr>
          <a:xfrm>
            <a:off x="2926557" y="3170239"/>
            <a:ext cx="144462" cy="21748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5" name="円/楕円 33">
            <a:extLst>
              <a:ext uri="{FF2B5EF4-FFF2-40B4-BE49-F238E27FC236}">
                <a16:creationId xmlns:a16="http://schemas.microsoft.com/office/drawing/2014/main" id="{7F98090F-EF1B-4B9C-8134-53BF26030B52}"/>
              </a:ext>
            </a:extLst>
          </p:cNvPr>
          <p:cNvSpPr/>
          <p:nvPr/>
        </p:nvSpPr>
        <p:spPr>
          <a:xfrm>
            <a:off x="2720975" y="3255978"/>
            <a:ext cx="215900" cy="2333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6" name="円/楕円 22">
            <a:extLst>
              <a:ext uri="{FF2B5EF4-FFF2-40B4-BE49-F238E27FC236}">
                <a16:creationId xmlns:a16="http://schemas.microsoft.com/office/drawing/2014/main" id="{62BC4D89-DEB4-49FC-8BA8-181DA9F61221}"/>
              </a:ext>
            </a:extLst>
          </p:cNvPr>
          <p:cNvSpPr/>
          <p:nvPr/>
        </p:nvSpPr>
        <p:spPr>
          <a:xfrm>
            <a:off x="3017442" y="3104448"/>
            <a:ext cx="189308" cy="20390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7" name="円/楕円 18">
            <a:extLst>
              <a:ext uri="{FF2B5EF4-FFF2-40B4-BE49-F238E27FC236}">
                <a16:creationId xmlns:a16="http://schemas.microsoft.com/office/drawing/2014/main" id="{B011DAA5-3E43-4384-8BD8-BABB13EC2E02}"/>
              </a:ext>
            </a:extLst>
          </p:cNvPr>
          <p:cNvSpPr/>
          <p:nvPr/>
        </p:nvSpPr>
        <p:spPr>
          <a:xfrm>
            <a:off x="3240088" y="3349626"/>
            <a:ext cx="107950" cy="1238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8" name="円/楕円 14">
            <a:extLst>
              <a:ext uri="{FF2B5EF4-FFF2-40B4-BE49-F238E27FC236}">
                <a16:creationId xmlns:a16="http://schemas.microsoft.com/office/drawing/2014/main" id="{7EA62CE5-A474-4F60-BBCE-AFC0DDCBACEE}"/>
              </a:ext>
            </a:extLst>
          </p:cNvPr>
          <p:cNvSpPr/>
          <p:nvPr/>
        </p:nvSpPr>
        <p:spPr>
          <a:xfrm>
            <a:off x="3116235" y="3295649"/>
            <a:ext cx="194525" cy="17780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9" name="円/楕円 23">
            <a:extLst>
              <a:ext uri="{FF2B5EF4-FFF2-40B4-BE49-F238E27FC236}">
                <a16:creationId xmlns:a16="http://schemas.microsoft.com/office/drawing/2014/main" id="{DFDA4C97-BE7D-458D-9D85-E0B4ED43FCEE}"/>
              </a:ext>
            </a:extLst>
          </p:cNvPr>
          <p:cNvSpPr/>
          <p:nvPr/>
        </p:nvSpPr>
        <p:spPr>
          <a:xfrm>
            <a:off x="3009901" y="3403601"/>
            <a:ext cx="144463" cy="2127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0" name="円/楕円 20">
            <a:extLst>
              <a:ext uri="{FF2B5EF4-FFF2-40B4-BE49-F238E27FC236}">
                <a16:creationId xmlns:a16="http://schemas.microsoft.com/office/drawing/2014/main" id="{8EE8B8A4-0A0B-4B45-83E8-D51DBDBFCBA3}"/>
              </a:ext>
            </a:extLst>
          </p:cNvPr>
          <p:cNvSpPr/>
          <p:nvPr/>
        </p:nvSpPr>
        <p:spPr>
          <a:xfrm>
            <a:off x="2863085" y="3429000"/>
            <a:ext cx="144463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1" name="円/楕円 28">
            <a:extLst>
              <a:ext uri="{FF2B5EF4-FFF2-40B4-BE49-F238E27FC236}">
                <a16:creationId xmlns:a16="http://schemas.microsoft.com/office/drawing/2014/main" id="{E88A7B90-62D6-4CF1-A839-1FAA0D13BFE9}"/>
              </a:ext>
            </a:extLst>
          </p:cNvPr>
          <p:cNvSpPr/>
          <p:nvPr/>
        </p:nvSpPr>
        <p:spPr>
          <a:xfrm>
            <a:off x="6411914" y="1906590"/>
            <a:ext cx="217487" cy="198436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2" name="円/楕円 27">
            <a:extLst>
              <a:ext uri="{FF2B5EF4-FFF2-40B4-BE49-F238E27FC236}">
                <a16:creationId xmlns:a16="http://schemas.microsoft.com/office/drawing/2014/main" id="{3DD6C026-D151-407C-860E-396748AADB08}"/>
              </a:ext>
            </a:extLst>
          </p:cNvPr>
          <p:cNvSpPr/>
          <p:nvPr/>
        </p:nvSpPr>
        <p:spPr>
          <a:xfrm>
            <a:off x="5795962" y="2201865"/>
            <a:ext cx="215781" cy="252411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3" name="円/楕円 20">
            <a:extLst>
              <a:ext uri="{FF2B5EF4-FFF2-40B4-BE49-F238E27FC236}">
                <a16:creationId xmlns:a16="http://schemas.microsoft.com/office/drawing/2014/main" id="{30ECAB19-0F08-4108-BE78-1DDD079F9C87}"/>
              </a:ext>
            </a:extLst>
          </p:cNvPr>
          <p:cNvSpPr/>
          <p:nvPr/>
        </p:nvSpPr>
        <p:spPr>
          <a:xfrm>
            <a:off x="6160296" y="2418557"/>
            <a:ext cx="203198" cy="193675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4" name="円/楕円 20">
            <a:extLst>
              <a:ext uri="{FF2B5EF4-FFF2-40B4-BE49-F238E27FC236}">
                <a16:creationId xmlns:a16="http://schemas.microsoft.com/office/drawing/2014/main" id="{1FBC0549-BDFC-4B29-84D0-03F2D0BACE88}"/>
              </a:ext>
            </a:extLst>
          </p:cNvPr>
          <p:cNvSpPr/>
          <p:nvPr/>
        </p:nvSpPr>
        <p:spPr>
          <a:xfrm>
            <a:off x="7664452" y="2365375"/>
            <a:ext cx="230187" cy="21152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5" name="円/楕円 31">
            <a:extLst>
              <a:ext uri="{FF2B5EF4-FFF2-40B4-BE49-F238E27FC236}">
                <a16:creationId xmlns:a16="http://schemas.microsoft.com/office/drawing/2014/main" id="{BAA34AE3-71C9-488E-8A19-7B1102463850}"/>
              </a:ext>
            </a:extLst>
          </p:cNvPr>
          <p:cNvSpPr/>
          <p:nvPr/>
        </p:nvSpPr>
        <p:spPr>
          <a:xfrm>
            <a:off x="6786563" y="2774951"/>
            <a:ext cx="184150" cy="223837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6" name="円/楕円 29">
            <a:extLst>
              <a:ext uri="{FF2B5EF4-FFF2-40B4-BE49-F238E27FC236}">
                <a16:creationId xmlns:a16="http://schemas.microsoft.com/office/drawing/2014/main" id="{7AA60E88-A598-4652-81B1-E2F1A2335BBB}"/>
              </a:ext>
            </a:extLst>
          </p:cNvPr>
          <p:cNvSpPr/>
          <p:nvPr/>
        </p:nvSpPr>
        <p:spPr>
          <a:xfrm>
            <a:off x="6616700" y="2944761"/>
            <a:ext cx="215900" cy="235002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7" name="円/楕円 14">
            <a:extLst>
              <a:ext uri="{FF2B5EF4-FFF2-40B4-BE49-F238E27FC236}">
                <a16:creationId xmlns:a16="http://schemas.microsoft.com/office/drawing/2014/main" id="{DE49B7D7-CF20-4B57-9245-12128F08AA66}"/>
              </a:ext>
            </a:extLst>
          </p:cNvPr>
          <p:cNvSpPr/>
          <p:nvPr/>
        </p:nvSpPr>
        <p:spPr>
          <a:xfrm>
            <a:off x="6836173" y="3056773"/>
            <a:ext cx="144462" cy="21748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8" name="円/楕円 17">
            <a:extLst>
              <a:ext uri="{FF2B5EF4-FFF2-40B4-BE49-F238E27FC236}">
                <a16:creationId xmlns:a16="http://schemas.microsoft.com/office/drawing/2014/main" id="{61452DDA-8F4A-41FF-BADC-238BF933F9D5}"/>
              </a:ext>
            </a:extLst>
          </p:cNvPr>
          <p:cNvSpPr/>
          <p:nvPr/>
        </p:nvSpPr>
        <p:spPr>
          <a:xfrm>
            <a:off x="6883400" y="2998788"/>
            <a:ext cx="215900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9" name="円/楕円 20">
            <a:extLst>
              <a:ext uri="{FF2B5EF4-FFF2-40B4-BE49-F238E27FC236}">
                <a16:creationId xmlns:a16="http://schemas.microsoft.com/office/drawing/2014/main" id="{A6692308-D7FF-47F0-BEDA-C6F5ED57A88C}"/>
              </a:ext>
            </a:extLst>
          </p:cNvPr>
          <p:cNvSpPr/>
          <p:nvPr/>
        </p:nvSpPr>
        <p:spPr>
          <a:xfrm>
            <a:off x="6697267" y="3161580"/>
            <a:ext cx="144463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0" name="円/楕円 13">
            <a:extLst>
              <a:ext uri="{FF2B5EF4-FFF2-40B4-BE49-F238E27FC236}">
                <a16:creationId xmlns:a16="http://schemas.microsoft.com/office/drawing/2014/main" id="{95C03798-3B3E-4CC0-B29F-7CEDF0006F96}"/>
              </a:ext>
            </a:extLst>
          </p:cNvPr>
          <p:cNvSpPr/>
          <p:nvPr/>
        </p:nvSpPr>
        <p:spPr>
          <a:xfrm>
            <a:off x="6875463" y="3227388"/>
            <a:ext cx="144462" cy="18415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1" name="円/楕円 20">
            <a:extLst>
              <a:ext uri="{FF2B5EF4-FFF2-40B4-BE49-F238E27FC236}">
                <a16:creationId xmlns:a16="http://schemas.microsoft.com/office/drawing/2014/main" id="{31C28889-DEC6-4316-9038-EC03112D5A57}"/>
              </a:ext>
            </a:extLst>
          </p:cNvPr>
          <p:cNvSpPr/>
          <p:nvPr/>
        </p:nvSpPr>
        <p:spPr>
          <a:xfrm>
            <a:off x="7044530" y="3177421"/>
            <a:ext cx="144463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2" name="円/楕円 12">
            <a:extLst>
              <a:ext uri="{FF2B5EF4-FFF2-40B4-BE49-F238E27FC236}">
                <a16:creationId xmlns:a16="http://schemas.microsoft.com/office/drawing/2014/main" id="{2C5FB28C-43C1-45F7-A4AC-850218830C88}"/>
              </a:ext>
            </a:extLst>
          </p:cNvPr>
          <p:cNvSpPr/>
          <p:nvPr/>
        </p:nvSpPr>
        <p:spPr>
          <a:xfrm>
            <a:off x="7083821" y="3025776"/>
            <a:ext cx="198044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" name="円/楕円 24">
            <a:extLst>
              <a:ext uri="{FF2B5EF4-FFF2-40B4-BE49-F238E27FC236}">
                <a16:creationId xmlns:a16="http://schemas.microsoft.com/office/drawing/2014/main" id="{4927A76B-8F11-4AED-813D-03D070F8C63C}"/>
              </a:ext>
            </a:extLst>
          </p:cNvPr>
          <p:cNvSpPr/>
          <p:nvPr/>
        </p:nvSpPr>
        <p:spPr>
          <a:xfrm>
            <a:off x="3654426" y="4770439"/>
            <a:ext cx="217488" cy="24572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4" name="円/楕円 24">
            <a:extLst>
              <a:ext uri="{FF2B5EF4-FFF2-40B4-BE49-F238E27FC236}">
                <a16:creationId xmlns:a16="http://schemas.microsoft.com/office/drawing/2014/main" id="{482F9B5B-C864-4113-A166-23668272E273}"/>
              </a:ext>
            </a:extLst>
          </p:cNvPr>
          <p:cNvSpPr/>
          <p:nvPr/>
        </p:nvSpPr>
        <p:spPr>
          <a:xfrm>
            <a:off x="3806826" y="4922839"/>
            <a:ext cx="217488" cy="24572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5" name="円/楕円 15">
            <a:extLst>
              <a:ext uri="{FF2B5EF4-FFF2-40B4-BE49-F238E27FC236}">
                <a16:creationId xmlns:a16="http://schemas.microsoft.com/office/drawing/2014/main" id="{2A0F893B-D972-43C9-B395-BF7EBC5D4D6B}"/>
              </a:ext>
            </a:extLst>
          </p:cNvPr>
          <p:cNvSpPr/>
          <p:nvPr/>
        </p:nvSpPr>
        <p:spPr>
          <a:xfrm>
            <a:off x="1924051" y="5222876"/>
            <a:ext cx="217488" cy="241299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6" name="円/楕円 40">
            <a:extLst>
              <a:ext uri="{FF2B5EF4-FFF2-40B4-BE49-F238E27FC236}">
                <a16:creationId xmlns:a16="http://schemas.microsoft.com/office/drawing/2014/main" id="{FF7A23FD-0061-4BA8-894F-623F26ED52F5}"/>
              </a:ext>
            </a:extLst>
          </p:cNvPr>
          <p:cNvSpPr/>
          <p:nvPr/>
        </p:nvSpPr>
        <p:spPr>
          <a:xfrm>
            <a:off x="4087814" y="5243514"/>
            <a:ext cx="225425" cy="241299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7" name="円/楕円 40">
            <a:extLst>
              <a:ext uri="{FF2B5EF4-FFF2-40B4-BE49-F238E27FC236}">
                <a16:creationId xmlns:a16="http://schemas.microsoft.com/office/drawing/2014/main" id="{7449E43C-9265-40F1-A617-07F4F51F0846}"/>
              </a:ext>
            </a:extLst>
          </p:cNvPr>
          <p:cNvSpPr/>
          <p:nvPr/>
        </p:nvSpPr>
        <p:spPr>
          <a:xfrm>
            <a:off x="4421981" y="4940194"/>
            <a:ext cx="219204" cy="228373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8" name="円/楕円 14">
            <a:extLst>
              <a:ext uri="{FF2B5EF4-FFF2-40B4-BE49-F238E27FC236}">
                <a16:creationId xmlns:a16="http://schemas.microsoft.com/office/drawing/2014/main" id="{95AC9526-DF08-401F-B1F6-F43E8AD6706E}"/>
              </a:ext>
            </a:extLst>
          </p:cNvPr>
          <p:cNvSpPr/>
          <p:nvPr/>
        </p:nvSpPr>
        <p:spPr>
          <a:xfrm>
            <a:off x="3141404" y="5445114"/>
            <a:ext cx="144462" cy="21748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9" name="円/楕円 43">
            <a:extLst>
              <a:ext uri="{FF2B5EF4-FFF2-40B4-BE49-F238E27FC236}">
                <a16:creationId xmlns:a16="http://schemas.microsoft.com/office/drawing/2014/main" id="{9BAE1688-A66D-4ACB-A2DB-44949132207E}"/>
              </a:ext>
            </a:extLst>
          </p:cNvPr>
          <p:cNvSpPr/>
          <p:nvPr/>
        </p:nvSpPr>
        <p:spPr>
          <a:xfrm>
            <a:off x="3009900" y="5632450"/>
            <a:ext cx="215900" cy="14605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0" name="円/楕円 19">
            <a:extLst>
              <a:ext uri="{FF2B5EF4-FFF2-40B4-BE49-F238E27FC236}">
                <a16:creationId xmlns:a16="http://schemas.microsoft.com/office/drawing/2014/main" id="{F9E604E3-CC8A-405D-A04A-23AEBF9E053D}"/>
              </a:ext>
            </a:extLst>
          </p:cNvPr>
          <p:cNvSpPr/>
          <p:nvPr/>
        </p:nvSpPr>
        <p:spPr>
          <a:xfrm>
            <a:off x="3260726" y="5592763"/>
            <a:ext cx="144463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1" name="円/楕円 20">
            <a:extLst>
              <a:ext uri="{FF2B5EF4-FFF2-40B4-BE49-F238E27FC236}">
                <a16:creationId xmlns:a16="http://schemas.microsoft.com/office/drawing/2014/main" id="{21259F46-458C-47DF-B950-0394A1E5E70F}"/>
              </a:ext>
            </a:extLst>
          </p:cNvPr>
          <p:cNvSpPr/>
          <p:nvPr/>
        </p:nvSpPr>
        <p:spPr>
          <a:xfrm>
            <a:off x="3396199" y="5632450"/>
            <a:ext cx="212983" cy="20082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2" name="円/楕円 14">
            <a:extLst>
              <a:ext uri="{FF2B5EF4-FFF2-40B4-BE49-F238E27FC236}">
                <a16:creationId xmlns:a16="http://schemas.microsoft.com/office/drawing/2014/main" id="{460E866B-0466-47C3-BEA2-807988B45E81}"/>
              </a:ext>
            </a:extLst>
          </p:cNvPr>
          <p:cNvSpPr/>
          <p:nvPr/>
        </p:nvSpPr>
        <p:spPr>
          <a:xfrm>
            <a:off x="3007548" y="5676740"/>
            <a:ext cx="165330" cy="26411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3" name="円/楕円 20">
            <a:extLst>
              <a:ext uri="{FF2B5EF4-FFF2-40B4-BE49-F238E27FC236}">
                <a16:creationId xmlns:a16="http://schemas.microsoft.com/office/drawing/2014/main" id="{8D3A147D-7A75-432B-81ED-203DB4AF794F}"/>
              </a:ext>
            </a:extLst>
          </p:cNvPr>
          <p:cNvSpPr/>
          <p:nvPr/>
        </p:nvSpPr>
        <p:spPr>
          <a:xfrm>
            <a:off x="3137695" y="5808663"/>
            <a:ext cx="265631" cy="154782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4" name="円/楕円 39">
            <a:extLst>
              <a:ext uri="{FF2B5EF4-FFF2-40B4-BE49-F238E27FC236}">
                <a16:creationId xmlns:a16="http://schemas.microsoft.com/office/drawing/2014/main" id="{2E83435B-956D-464E-AF5A-4C478028E06C}"/>
              </a:ext>
            </a:extLst>
          </p:cNvPr>
          <p:cNvSpPr/>
          <p:nvPr/>
        </p:nvSpPr>
        <p:spPr>
          <a:xfrm>
            <a:off x="3059240" y="5853811"/>
            <a:ext cx="144462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5" name="円/楕円 25">
            <a:extLst>
              <a:ext uri="{FF2B5EF4-FFF2-40B4-BE49-F238E27FC236}">
                <a16:creationId xmlns:a16="http://schemas.microsoft.com/office/drawing/2014/main" id="{3E32F0E7-07DF-420D-ACFF-11E4796087E7}"/>
              </a:ext>
            </a:extLst>
          </p:cNvPr>
          <p:cNvSpPr/>
          <p:nvPr/>
        </p:nvSpPr>
        <p:spPr>
          <a:xfrm>
            <a:off x="3441701" y="5786439"/>
            <a:ext cx="144463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6" name="円/楕円 42">
            <a:extLst>
              <a:ext uri="{FF2B5EF4-FFF2-40B4-BE49-F238E27FC236}">
                <a16:creationId xmlns:a16="http://schemas.microsoft.com/office/drawing/2014/main" id="{0BE0C53B-0E5E-4C67-9C87-044F67BAC454}"/>
              </a:ext>
            </a:extLst>
          </p:cNvPr>
          <p:cNvSpPr/>
          <p:nvPr/>
        </p:nvSpPr>
        <p:spPr>
          <a:xfrm>
            <a:off x="3225800" y="5849050"/>
            <a:ext cx="179389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7" name="円/楕円 40">
            <a:extLst>
              <a:ext uri="{FF2B5EF4-FFF2-40B4-BE49-F238E27FC236}">
                <a16:creationId xmlns:a16="http://schemas.microsoft.com/office/drawing/2014/main" id="{2E2E129D-24A9-4927-AA01-37D8C7862BFD}"/>
              </a:ext>
            </a:extLst>
          </p:cNvPr>
          <p:cNvSpPr/>
          <p:nvPr/>
        </p:nvSpPr>
        <p:spPr>
          <a:xfrm>
            <a:off x="3372595" y="5903297"/>
            <a:ext cx="144463" cy="130175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8" name="円/楕円 47">
            <a:extLst>
              <a:ext uri="{FF2B5EF4-FFF2-40B4-BE49-F238E27FC236}">
                <a16:creationId xmlns:a16="http://schemas.microsoft.com/office/drawing/2014/main" id="{DE211B34-94CA-4C84-BF78-F8550DB7E5BF}"/>
              </a:ext>
            </a:extLst>
          </p:cNvPr>
          <p:cNvSpPr/>
          <p:nvPr/>
        </p:nvSpPr>
        <p:spPr>
          <a:xfrm>
            <a:off x="5880100" y="56880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49" name="円/楕円 37">
            <a:extLst>
              <a:ext uri="{FF2B5EF4-FFF2-40B4-BE49-F238E27FC236}">
                <a16:creationId xmlns:a16="http://schemas.microsoft.com/office/drawing/2014/main" id="{23B44BFD-24FD-4223-A05F-8478757EAE11}"/>
              </a:ext>
            </a:extLst>
          </p:cNvPr>
          <p:cNvSpPr/>
          <p:nvPr/>
        </p:nvSpPr>
        <p:spPr>
          <a:xfrm>
            <a:off x="6415087" y="4978400"/>
            <a:ext cx="249901" cy="265114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0" name="円/楕円 45">
            <a:extLst>
              <a:ext uri="{FF2B5EF4-FFF2-40B4-BE49-F238E27FC236}">
                <a16:creationId xmlns:a16="http://schemas.microsoft.com/office/drawing/2014/main" id="{66CBAD21-B94E-4088-A3F2-3CB01E590504}"/>
              </a:ext>
            </a:extLst>
          </p:cNvPr>
          <p:cNvSpPr/>
          <p:nvPr/>
        </p:nvSpPr>
        <p:spPr>
          <a:xfrm>
            <a:off x="7156452" y="4926014"/>
            <a:ext cx="255588" cy="228373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1" name="円/楕円 40">
            <a:extLst>
              <a:ext uri="{FF2B5EF4-FFF2-40B4-BE49-F238E27FC236}">
                <a16:creationId xmlns:a16="http://schemas.microsoft.com/office/drawing/2014/main" id="{0C0252AF-5D57-431E-B600-A520F04A5853}"/>
              </a:ext>
            </a:extLst>
          </p:cNvPr>
          <p:cNvSpPr/>
          <p:nvPr/>
        </p:nvSpPr>
        <p:spPr>
          <a:xfrm>
            <a:off x="8003510" y="4860926"/>
            <a:ext cx="249902" cy="231775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2" name="円/楕円 46">
            <a:extLst>
              <a:ext uri="{FF2B5EF4-FFF2-40B4-BE49-F238E27FC236}">
                <a16:creationId xmlns:a16="http://schemas.microsoft.com/office/drawing/2014/main" id="{B2116AFA-2D14-4F95-ADF2-1071F5C6F935}"/>
              </a:ext>
            </a:extLst>
          </p:cNvPr>
          <p:cNvSpPr/>
          <p:nvPr/>
        </p:nvSpPr>
        <p:spPr>
          <a:xfrm>
            <a:off x="7878763" y="5186363"/>
            <a:ext cx="215900" cy="163512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3" name="円/楕円 48">
            <a:extLst>
              <a:ext uri="{FF2B5EF4-FFF2-40B4-BE49-F238E27FC236}">
                <a16:creationId xmlns:a16="http://schemas.microsoft.com/office/drawing/2014/main" id="{D47896C9-3026-4FA9-8292-4C1B1333A8F1}"/>
              </a:ext>
            </a:extLst>
          </p:cNvPr>
          <p:cNvSpPr/>
          <p:nvPr/>
        </p:nvSpPr>
        <p:spPr>
          <a:xfrm>
            <a:off x="6832600" y="5397419"/>
            <a:ext cx="266700" cy="244556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4" name="円/楕円 49">
            <a:extLst>
              <a:ext uri="{FF2B5EF4-FFF2-40B4-BE49-F238E27FC236}">
                <a16:creationId xmlns:a16="http://schemas.microsoft.com/office/drawing/2014/main" id="{DA2407D7-2A2D-4B19-A926-3B1A606CCE7E}"/>
              </a:ext>
            </a:extLst>
          </p:cNvPr>
          <p:cNvSpPr/>
          <p:nvPr/>
        </p:nvSpPr>
        <p:spPr>
          <a:xfrm>
            <a:off x="7137400" y="548481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5" name="円/楕円 45">
            <a:extLst>
              <a:ext uri="{FF2B5EF4-FFF2-40B4-BE49-F238E27FC236}">
                <a16:creationId xmlns:a16="http://schemas.microsoft.com/office/drawing/2014/main" id="{59FD3ED9-3E4F-4845-BCFE-86F7DE5850A1}"/>
              </a:ext>
            </a:extLst>
          </p:cNvPr>
          <p:cNvSpPr/>
          <p:nvPr/>
        </p:nvSpPr>
        <p:spPr>
          <a:xfrm>
            <a:off x="6758537" y="5574466"/>
            <a:ext cx="174075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6" name="円/楕円 20">
            <a:extLst>
              <a:ext uri="{FF2B5EF4-FFF2-40B4-BE49-F238E27FC236}">
                <a16:creationId xmlns:a16="http://schemas.microsoft.com/office/drawing/2014/main" id="{7553DB64-E02F-4C37-A0E2-4FC27D04CC7F}"/>
              </a:ext>
            </a:extLst>
          </p:cNvPr>
          <p:cNvSpPr/>
          <p:nvPr/>
        </p:nvSpPr>
        <p:spPr>
          <a:xfrm>
            <a:off x="7026794" y="5641209"/>
            <a:ext cx="144463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7" name="円/楕円 38">
            <a:extLst>
              <a:ext uri="{FF2B5EF4-FFF2-40B4-BE49-F238E27FC236}">
                <a16:creationId xmlns:a16="http://schemas.microsoft.com/office/drawing/2014/main" id="{9418C8B2-B524-4300-9E44-F8FD7E199A69}"/>
              </a:ext>
            </a:extLst>
          </p:cNvPr>
          <p:cNvSpPr/>
          <p:nvPr/>
        </p:nvSpPr>
        <p:spPr>
          <a:xfrm>
            <a:off x="6822037" y="5716862"/>
            <a:ext cx="215900" cy="212725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8" name="円/楕円 35">
            <a:extLst>
              <a:ext uri="{FF2B5EF4-FFF2-40B4-BE49-F238E27FC236}">
                <a16:creationId xmlns:a16="http://schemas.microsoft.com/office/drawing/2014/main" id="{595E1153-544B-4243-B805-6404C3416F9F}"/>
              </a:ext>
            </a:extLst>
          </p:cNvPr>
          <p:cNvSpPr/>
          <p:nvPr/>
        </p:nvSpPr>
        <p:spPr>
          <a:xfrm>
            <a:off x="7156451" y="5641209"/>
            <a:ext cx="207963" cy="245242"/>
          </a:xfrm>
          <a:prstGeom prst="ellipse">
            <a:avLst/>
          </a:prstGeom>
          <a:solidFill>
            <a:srgbClr val="FF0000"/>
          </a:solidFill>
          <a:ln>
            <a:solidFill>
              <a:srgbClr val="F75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9" name="円/楕円 14">
            <a:extLst>
              <a:ext uri="{FF2B5EF4-FFF2-40B4-BE49-F238E27FC236}">
                <a16:creationId xmlns:a16="http://schemas.microsoft.com/office/drawing/2014/main" id="{4AAD6A06-186C-4A90-ABDA-B2B2684A1C20}"/>
              </a:ext>
            </a:extLst>
          </p:cNvPr>
          <p:cNvSpPr/>
          <p:nvPr/>
        </p:nvSpPr>
        <p:spPr>
          <a:xfrm>
            <a:off x="7047853" y="5786068"/>
            <a:ext cx="161779" cy="15478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24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7DF0380-0E2D-4081-9011-1E3C328E00B1}"/>
              </a:ext>
            </a:extLst>
          </p:cNvPr>
          <p:cNvSpPr/>
          <p:nvPr/>
        </p:nvSpPr>
        <p:spPr>
          <a:xfrm>
            <a:off x="1729047" y="972000"/>
            <a:ext cx="2887662" cy="61942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子どもや若いとき</a:t>
            </a:r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E9E1B927-539D-4034-A941-8EC55B103AFF}"/>
              </a:ext>
            </a:extLst>
          </p:cNvPr>
          <p:cNvSpPr/>
          <p:nvPr/>
        </p:nvSpPr>
        <p:spPr>
          <a:xfrm>
            <a:off x="5631261" y="977216"/>
            <a:ext cx="2887662" cy="61942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年を取ると</a:t>
            </a:r>
            <a:r>
              <a:rPr lang="en-US" altLang="ja-JP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0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4FB27FBE-B2FD-42F9-9AA2-4B04C510522C}"/>
              </a:ext>
            </a:extLst>
          </p:cNvPr>
          <p:cNvSpPr/>
          <p:nvPr/>
        </p:nvSpPr>
        <p:spPr>
          <a:xfrm>
            <a:off x="1747109" y="3959814"/>
            <a:ext cx="2887662" cy="61942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認知症になると</a:t>
            </a:r>
            <a:r>
              <a:rPr lang="en-US" altLang="ja-JP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0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F7D87213-1915-4541-AC35-E85121DB81DB}"/>
              </a:ext>
            </a:extLst>
          </p:cNvPr>
          <p:cNvSpPr/>
          <p:nvPr/>
        </p:nvSpPr>
        <p:spPr>
          <a:xfrm>
            <a:off x="5649120" y="3948529"/>
            <a:ext cx="2887662" cy="61942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認知症が進むと</a:t>
            </a:r>
            <a:r>
              <a:rPr lang="en-US" altLang="ja-JP" sz="2000" b="1" dirty="0">
                <a:solidFill>
                  <a:schemeClr val="tx1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endParaRPr lang="ja-JP" altLang="en-US" sz="2000" b="1" dirty="0">
              <a:solidFill>
                <a:schemeClr val="tx1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84" name="角丸四角形 57">
            <a:extLst>
              <a:ext uri="{FF2B5EF4-FFF2-40B4-BE49-F238E27FC236}">
                <a16:creationId xmlns:a16="http://schemas.microsoft.com/office/drawing/2014/main" id="{76FB4E10-1316-42C5-A08A-9F9CE5E2F35F}"/>
              </a:ext>
            </a:extLst>
          </p:cNvPr>
          <p:cNvSpPr/>
          <p:nvPr/>
        </p:nvSpPr>
        <p:spPr>
          <a:xfrm rot="16200000">
            <a:off x="9661647" y="264045"/>
            <a:ext cx="1458912" cy="2887662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hangingPunct="1">
              <a:defRPr/>
            </a:pPr>
            <a:r>
              <a:rPr lang="ja-JP" altLang="en-US" sz="2200" dirty="0">
                <a:solidFill>
                  <a:srgbClr val="FF0000"/>
                </a:solidFill>
              </a:rPr>
              <a:t>●</a:t>
            </a:r>
            <a:r>
              <a:rPr lang="ja-JP" altLang="en-US" sz="2200" dirty="0"/>
              <a:t>　</a:t>
            </a:r>
            <a:r>
              <a:rPr lang="ja-JP" altLang="en-US" sz="2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大切な情報</a:t>
            </a:r>
            <a:endParaRPr lang="en-US" altLang="ja-JP" sz="2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solidFill>
                  <a:srgbClr val="00B050"/>
                </a:solidFill>
              </a:rPr>
              <a:t>●</a:t>
            </a:r>
            <a:r>
              <a:rPr lang="ja-JP" altLang="en-US" sz="2200" dirty="0"/>
              <a:t>　</a:t>
            </a:r>
            <a:r>
              <a:rPr lang="ja-JP" altLang="en-US" sz="2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関心のある情報</a:t>
            </a:r>
            <a:endParaRPr lang="en-US" altLang="ja-JP" sz="2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22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〇</a:t>
            </a:r>
            <a:r>
              <a:rPr lang="ja-JP" altLang="en-US" sz="2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無駄な情報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C 0.00299 -0.02361 0.00781 -0.04537 -0.00456 -0.06574 C -0.01107 -0.07662 -0.01394 -0.08172 -0.02448 -0.08426 C -0.03425 -0.08357 -0.04414 -0.0838 -0.05378 -0.08241 C -0.05717 -0.08172 -0.06303 -0.07824 -0.06303 -0.07778 C -0.07513 -0.06667 -0.06003 -0.0801 -0.07227 -0.07199 C -0.07956 -0.06736 -0.0849 -0.05834 -0.08907 -0.04931 C -0.0892 -0.04723 -0.09258 0.00139 -0.08907 0.01018 C -0.0875 0.01389 -0.07982 0.01435 -0.07982 0.01458 C -0.07722 0.01782 -0.05912 0.10046 -0.05651 0.10416 " pathEditMode="relative" rAng="0" ptsTypes="AAAAAAAAAA">
                                      <p:cBhvr>
                                        <p:cTn id="4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945 C -0.01524 0.01227 -0.01615 0.00903 -0.01042 0.0051 C -0.00769 0.00301 -0.00118 0.00093 -0.00118 0.00116 C 0.00195 0.00162 0.00534 0.00093 0.00794 0.00301 C 0.01185 0.00602 0.01718 0.01528 0.01718 0.01551 C 0.01771 0.02014 0.01718 0.02523 0.01875 0.02963 C 0.0194 0.03148 0.01992 0.0257 0.02031 0.02361 C 0.02096 0.01829 0.02018 0.01227 0.02187 0.00718 C 0.02252 0.00533 0.025 0.00602 0.02643 0.0051 C 0.02812 0.00394 0.02955 0.00232 0.03112 0.00093 C 0.03711 0.00232 0.04388 0.00116 0.04948 0.0051 C 0.05169 0.00672 0.04843 0.01598 0.05104 0.01528 C 0.05468 0.01436 0.05364 0.00463 0.05716 0.00301 C 0.06836 -0.00185 0.06341 -3.33333E-6 0.07252 -0.00301 C 0.07968 -0.00139 0.08177 -0.00393 0.08177 0.00718 C 0.08177 0.01204 0.18359 0.08959 0.18359 0.09005 " pathEditMode="relative" rAng="0" ptsTypes="AAAAAAAAAAAAAAAA">
                                      <p:cBhvr>
                                        <p:cTn id="6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062E-6 C 0.00104 -0.00208 0.00278 -0.0037 0.00312 -0.00624 C 0.00399 -0.01295 -0.00538 -0.02544 -0.0092 -0.03075 C -0.0132 -0.04648 -0.00729 -0.02775 -0.01545 -0.04093 C -0.02188 -0.05134 -0.01146 -0.04324 -0.01997 -0.05319 C -0.02986 -0.06475 -0.04306 -0.06753 -0.05538 -0.07169 C -0.06441 -0.06961 -0.06892 -0.07169 -0.07396 -0.06151 C -0.07795 -0.04347 -0.07483 -0.04902 -0.09549 -0.05134 C -0.11146 -0.05828 -0.09896 -0.05272 -0.1092 -0.05735 C -0.11077 -0.05804 -0.11389 -0.05943 -0.11389 -0.05943 C -0.11597 -0.05874 -0.11806 -0.05851 -0.11997 -0.05735 C -0.1217 -0.05642 -0.12292 -0.05249 -0.12465 -0.05319 C -0.12622 -0.05365 -0.12587 -0.05735 -0.12622 -0.05943 C -0.12691 -0.0629 -0.12708 -0.06614 -0.12778 -0.06961 C -0.12934 -0.0777 -0.1309 -0.08163 -0.13698 -0.08395 C -0.14219 -0.0888 -0.14618 -0.09019 -0.15226 -0.09227 C -0.16476 -0.09019 -0.16563 -0.09204 -0.16927 -0.07793 C -0.16962 -0.06313 -0.16354 -0.01665 -0.17691 0.00209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6327E-6 C 0.01267 0.00555 -0.00313 -3.66327E-6 0.0092 -3.66327E-6 C 0.01736 -3.66327E-6 0.02569 0.00139 0.03385 0.00209 C 0.03698 0.00301 0.04253 0.00394 0.04462 0.00833 C 0.04635 0.01203 0.04774 0.02059 0.04774 0.02059 C 0.04705 0.0303 0.04965 0.04233 0.04462 0.04926 C 0.04149 0.05343 0.03698 0.05528 0.03385 0.05944 C 0.03107 0.07031 0.03455 0.06892 0.04166 0.0717 C 0.04479 0.08557 0.04045 0.06985 0.04774 0.08419 C 0.04965 0.08789 0.05052 0.09274 0.05243 0.09644 C 0.05607 0.11194 0.05538 0.10431 0.05538 0.11888 " pathEditMode="relative" ptsTypes="ffffffffffA">
                                      <p:cBhvr>
                                        <p:cTn id="6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7 C 0.00312 -0.01922 0.00169 -0.01019 0.01146 -0.01922 C 0.02096 -0.03773 0.00781 -0.01482 0.01927 -0.02732 C 0.0207 -0.02894 0.02096 -0.03172 0.02226 -0.03357 C 0.02539 -0.03773 0.0276 -0.03797 0.03164 -0.03959 C 0.05299 -0.0375 0.05299 -0.04121 0.05768 -0.01713 C 0.0608 -0.0294 0.06705 -0.03588 0.07617 -0.03959 C 0.09075 -0.03773 0.09648 -0.0426 0.09909 -0.02338 C 0.10521 -0.03125 0.11198 -0.03241 0.11927 -0.03773 C 0.12252 -0.04005 0.125 -0.04422 0.12851 -0.04584 C 0.13164 -0.04723 0.13763 -0.05 0.13763 -0.04977 C 0.15 -0.04792 0.15221 -0.04954 0.15768 -0.03565 C 0.1582 -0.0301 0.15521 -0.02084 0.15924 -0.01922 C 0.16341 -0.0176 0.16419 -0.02963 0.16836 -0.03148 C 0.16992 -0.03218 0.17148 -0.03287 0.17304 -0.03357 C 0.19075 -0.04977 0.2095 -0.03866 0.23294 -0.03773 C 0.23867 -0.03519 0.23632 -0.03658 0.24075 -0.03357 " pathEditMode="relative" rAng="0" ptsTypes="AAAAAAAAAAAAAAAAA">
                                      <p:cBhvr>
                                        <p:cTn id="7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C 0.00156 -0.00209 0.00417 -0.00324 0.00456 -0.00602 C 0.00482 -0.00834 0.00248 -0.00996 0.00156 -0.01227 C -0.00325 -0.0257 -0.00716 -0.03843 -0.01549 -0.04908 C -0.02174 -0.04815 -0.02956 -0.05093 -0.03385 -0.04514 C -0.03646 -0.04167 -0.0401 -0.03264 -0.0401 -0.03241 C -0.04674 -0.03866 -0.04909 -0.03982 -0.05377 -0.04699 C -0.0556 -0.04954 -0.05664 -0.05301 -0.05846 -0.05533 C -0.06263 -0.06019 -0.06784 -0.06343 -0.07239 -0.0676 C -0.07396 -0.06899 -0.07695 -0.07176 -0.07695 -0.07153 C -0.07851 -0.07037 -0.07982 -0.06852 -0.08164 -0.0676 C -0.0845 -0.06574 -0.09075 -0.06343 -0.09075 -0.0632 C -0.09739 -0.0551 -0.09831 -0.04607 -0.1 -0.03473 C -0.10833 -0.04213 -0.11654 -0.04977 -0.12461 -0.05741 C -0.12864 -0.06112 -0.13555 -0.06135 -0.1401 -0.06343 C -0.15039 -0.06274 -0.16081 -0.06412 -0.17083 -0.06135 C -0.19167 -0.05556 -0.16419 -0.04908 -0.1832 -0.05533 C -0.18789 -0.06436 -0.19049 -0.06621 -0.19844 -0.06343 C -0.2 -0.06065 -0.20169 -0.05811 -0.20312 -0.05533 C -0.20521 -0.05139 -0.20924 -0.04306 -0.20924 -0.04283 C -0.20872 -0.0294 -0.20885 -0.01551 -0.20781 -0.00186 C -0.20664 0.01342 -0.20508 0.01018 -0.20312 0.0206 C -0.20156 0.0287 -0.20169 0.03726 -0.2 0.04513 C -0.19648 0.06111 -0.19544 0.05 -0.19544 0.07199 " pathEditMode="relative" rAng="0" ptsTypes="AAAAAAAAAAAAAAAAAAAAAAAA">
                                      <p:cBhvr>
                                        <p:cTn id="8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01598 C -0.02175 0.00903 -0.01914 0.0044 -0.01302 0.00162 C -0.0099 0.00301 -0.00677 0.0044 -0.00365 0.00579 C -0.00195 0.00649 -0.00156 0.00973 -0.00065 0.01181 C 0.00273 0.02014 0.00417 0.02732 0.0056 0.03658 C 0.00833 0.025 0.00872 0.02014 0.01784 0.01598 C 0.02656 0.01783 0.03346 0.01505 0.03633 0.02639 C 0.03685 0.03727 0.03542 0.04862 0.03789 0.05903 C 0.03854 0.06181 0.04062 0.05487 0.04232 0.05301 C 0.04362 0.05186 0.05325 0.04329 0.05625 0.04074 C 0.05833 0.03889 0.06732 0.03704 0.06862 0.03658 C 0.07591 0.03426 0.08229 0.03172 0.08854 0.02639 C 0.10195 0.02732 0.11706 0.02639 0.13008 0.03241 C 0.13346 0.04607 0.13477 0.05649 0.13477 0.0713 " pathEditMode="relative" rAng="0" ptsTypes="AAAAAAAAAAAAAA">
                                      <p:cBhvr>
                                        <p:cTn id="8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9" grpId="0" animBg="1"/>
      <p:bldP spid="111" grpId="0" animBg="1"/>
      <p:bldP spid="112" grpId="0" animBg="1"/>
      <p:bldP spid="121" grpId="0" animBg="1"/>
      <p:bldP spid="122" grpId="0" animBg="1"/>
      <p:bldP spid="124" grpId="0" animBg="1"/>
      <p:bldP spid="135" grpId="0" animBg="1"/>
      <p:bldP spid="136" grpId="0" animBg="1"/>
      <p:bldP spid="153" grpId="0" animBg="1"/>
      <p:bldP spid="154" grpId="0" animBg="1"/>
      <p:bldP spid="157" grpId="0" animBg="1"/>
      <p:bldP spid="2" grpId="0" animBg="1"/>
      <p:bldP spid="86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F7DE2CC-A4C1-4BEF-97CD-D609C587F5F2}"/>
              </a:ext>
            </a:extLst>
          </p:cNvPr>
          <p:cNvSpPr/>
          <p:nvPr/>
        </p:nvSpPr>
        <p:spPr>
          <a:xfrm>
            <a:off x="6096001" y="1570831"/>
            <a:ext cx="5131593" cy="650875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74F860E-0A67-4FD9-B133-EFCFCDC4D8E9}"/>
              </a:ext>
            </a:extLst>
          </p:cNvPr>
          <p:cNvSpPr/>
          <p:nvPr/>
        </p:nvSpPr>
        <p:spPr>
          <a:xfrm>
            <a:off x="952500" y="1576389"/>
            <a:ext cx="5133975" cy="6397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フレーム 6">
            <a:extLst>
              <a:ext uri="{FF2B5EF4-FFF2-40B4-BE49-F238E27FC236}">
                <a16:creationId xmlns:a16="http://schemas.microsoft.com/office/drawing/2014/main" id="{18C42D01-C8B1-41AD-A654-6177AC8DDCD7}"/>
              </a:ext>
            </a:extLst>
          </p:cNvPr>
          <p:cNvSpPr/>
          <p:nvPr/>
        </p:nvSpPr>
        <p:spPr>
          <a:xfrm>
            <a:off x="939800" y="2228849"/>
            <a:ext cx="5146675" cy="4167187"/>
          </a:xfrm>
          <a:prstGeom prst="frame">
            <a:avLst>
              <a:gd name="adj1" fmla="val 0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フレーム 7">
            <a:extLst>
              <a:ext uri="{FF2B5EF4-FFF2-40B4-BE49-F238E27FC236}">
                <a16:creationId xmlns:a16="http://schemas.microsoft.com/office/drawing/2014/main" id="{55C659D2-38C0-4107-B0BC-00F3914849CE}"/>
              </a:ext>
            </a:extLst>
          </p:cNvPr>
          <p:cNvSpPr/>
          <p:nvPr/>
        </p:nvSpPr>
        <p:spPr>
          <a:xfrm>
            <a:off x="6108700" y="2228850"/>
            <a:ext cx="5130800" cy="4167186"/>
          </a:xfrm>
          <a:prstGeom prst="frame">
            <a:avLst>
              <a:gd name="adj1" fmla="val 0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990" name="テキスト プレースホルダー 3">
            <a:extLst>
              <a:ext uri="{FF2B5EF4-FFF2-40B4-BE49-F238E27FC236}">
                <a16:creationId xmlns:a16="http://schemas.microsoft.com/office/drawing/2014/main" id="{AB9EDD2C-DC2C-465F-9B69-49857194C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1687516"/>
            <a:ext cx="4310064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ja-JP" altLang="en-US" sz="2800" b="1" dirty="0">
                <a:solidFill>
                  <a:srgbClr val="7030A0"/>
                </a:solidFill>
                <a:latin typeface="HGｺﾞｼｯｸE" panose="020B0909000000000000" pitchFamily="49" charset="-128"/>
                <a:ea typeface="AR丸ゴシック体M" pitchFamily="49" charset="-128"/>
              </a:rPr>
              <a:t>普通</a:t>
            </a:r>
            <a:r>
              <a:rPr lang="ja-JP" altLang="en-US" b="1" dirty="0">
                <a:solidFill>
                  <a:schemeClr val="tx1"/>
                </a:solidFill>
                <a:latin typeface="HGｺﾞｼｯｸE" panose="020B0909000000000000" pitchFamily="49" charset="-128"/>
                <a:ea typeface="AR丸ゴシック体M" pitchFamily="49" charset="-128"/>
              </a:rPr>
              <a:t>のもの忘れ</a:t>
            </a:r>
          </a:p>
        </p:txBody>
      </p:sp>
      <p:sp>
        <p:nvSpPr>
          <p:cNvPr id="41991" name="テキスト プレースホルダー 8">
            <a:extLst>
              <a:ext uri="{FF2B5EF4-FFF2-40B4-BE49-F238E27FC236}">
                <a16:creationId xmlns:a16="http://schemas.microsoft.com/office/drawing/2014/main" id="{96A6E285-D27B-405A-827F-73E43671F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1674812"/>
            <a:ext cx="40624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ｺﾞｼｯｸE" panose="020B0909000000000000" pitchFamily="49" charset="-128"/>
                <a:ea typeface="AR丸ゴシック体M" pitchFamily="49" charset="-128"/>
              </a:rPr>
              <a:t>認知症</a:t>
            </a:r>
            <a:r>
              <a:rPr lang="ja-JP" altLang="en-US" b="1" dirty="0">
                <a:solidFill>
                  <a:schemeClr val="tx1"/>
                </a:solidFill>
                <a:latin typeface="HGｺﾞｼｯｸE" panose="020B0909000000000000" pitchFamily="49" charset="-128"/>
                <a:ea typeface="AR丸ゴシック体M" pitchFamily="49" charset="-128"/>
              </a:rPr>
              <a:t>が疑われるもの忘れ</a:t>
            </a: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46CDC0F6-5376-4C5A-966D-87EE30B154E1}"/>
              </a:ext>
            </a:extLst>
          </p:cNvPr>
          <p:cNvSpPr/>
          <p:nvPr/>
        </p:nvSpPr>
        <p:spPr>
          <a:xfrm>
            <a:off x="1713707" y="2432051"/>
            <a:ext cx="3636962" cy="1143000"/>
          </a:xfrm>
          <a:prstGeom prst="rightArrow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2D6988E-DD1E-4851-82ED-CD5A6E999D83}"/>
              </a:ext>
            </a:extLst>
          </p:cNvPr>
          <p:cNvSpPr/>
          <p:nvPr/>
        </p:nvSpPr>
        <p:spPr>
          <a:xfrm>
            <a:off x="2179640" y="2844801"/>
            <a:ext cx="161925" cy="1524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11F8B0-AEF0-4294-ADDE-D3B5A2B8F6B6}"/>
              </a:ext>
            </a:extLst>
          </p:cNvPr>
          <p:cNvSpPr/>
          <p:nvPr/>
        </p:nvSpPr>
        <p:spPr>
          <a:xfrm>
            <a:off x="2185198" y="2846388"/>
            <a:ext cx="161925" cy="1524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140D8C-76FD-436D-BA50-D4F64A11E29F}"/>
              </a:ext>
            </a:extLst>
          </p:cNvPr>
          <p:cNvSpPr/>
          <p:nvPr/>
        </p:nvSpPr>
        <p:spPr>
          <a:xfrm>
            <a:off x="3165476" y="3064669"/>
            <a:ext cx="161925" cy="1539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07B6B0D-5A6A-4333-B792-DA52333201F2}"/>
              </a:ext>
            </a:extLst>
          </p:cNvPr>
          <p:cNvSpPr/>
          <p:nvPr/>
        </p:nvSpPr>
        <p:spPr>
          <a:xfrm>
            <a:off x="3155953" y="3057528"/>
            <a:ext cx="161925" cy="1524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DD9857-DCCA-4C95-A21B-817946BA29B0}"/>
              </a:ext>
            </a:extLst>
          </p:cNvPr>
          <p:cNvSpPr/>
          <p:nvPr/>
        </p:nvSpPr>
        <p:spPr>
          <a:xfrm>
            <a:off x="4271170" y="3000374"/>
            <a:ext cx="161925" cy="1539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1B0E5D-C5C9-4B02-8D62-6F535E71C12D}"/>
              </a:ext>
            </a:extLst>
          </p:cNvPr>
          <p:cNvSpPr/>
          <p:nvPr/>
        </p:nvSpPr>
        <p:spPr>
          <a:xfrm>
            <a:off x="3006730" y="2810669"/>
            <a:ext cx="161925" cy="1524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F7D62B2-3081-49C9-90E9-C6C912490AA7}"/>
              </a:ext>
            </a:extLst>
          </p:cNvPr>
          <p:cNvSpPr/>
          <p:nvPr/>
        </p:nvSpPr>
        <p:spPr>
          <a:xfrm>
            <a:off x="3740152" y="2927351"/>
            <a:ext cx="161925" cy="15240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上矢印 26">
            <a:extLst>
              <a:ext uri="{FF2B5EF4-FFF2-40B4-BE49-F238E27FC236}">
                <a16:creationId xmlns:a16="http://schemas.microsoft.com/office/drawing/2014/main" id="{128543E3-678A-434F-BE67-055A71B18B30}"/>
              </a:ext>
            </a:extLst>
          </p:cNvPr>
          <p:cNvSpPr/>
          <p:nvPr/>
        </p:nvSpPr>
        <p:spPr>
          <a:xfrm rot="10800000">
            <a:off x="2249488" y="3567512"/>
            <a:ext cx="311150" cy="339725"/>
          </a:xfrm>
          <a:prstGeom prst="upArrow">
            <a:avLst/>
          </a:prstGeom>
          <a:solidFill>
            <a:srgbClr val="9933FF"/>
          </a:solidFill>
          <a:ln w="6350" cap="flat" cmpd="sng" algn="ctr">
            <a:solidFill>
              <a:srgbClr val="9933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40EB7-A546-4F65-9730-85EC8E8DC2FA}"/>
              </a:ext>
            </a:extLst>
          </p:cNvPr>
          <p:cNvSpPr txBox="1"/>
          <p:nvPr/>
        </p:nvSpPr>
        <p:spPr>
          <a:xfrm>
            <a:off x="2223296" y="3951904"/>
            <a:ext cx="2189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600" b="1" dirty="0">
                <a:latin typeface="Calibri" panose="020F0502020204030204"/>
                <a:ea typeface="AR丸ゴシック体M" panose="020B0609010101010101"/>
              </a:rPr>
              <a:t>体験の一部を忘れる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45E9DD-267A-42A8-B18A-6DD315DC82AC}"/>
              </a:ext>
            </a:extLst>
          </p:cNvPr>
          <p:cNvSpPr/>
          <p:nvPr/>
        </p:nvSpPr>
        <p:spPr>
          <a:xfrm>
            <a:off x="2624933" y="3001169"/>
            <a:ext cx="161925" cy="1539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0841B64-57B8-4BEB-93A5-CB2B1ECC05CA}"/>
              </a:ext>
            </a:extLst>
          </p:cNvPr>
          <p:cNvSpPr/>
          <p:nvPr/>
        </p:nvSpPr>
        <p:spPr>
          <a:xfrm>
            <a:off x="3730627" y="2938465"/>
            <a:ext cx="161925" cy="1524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A0B1256-C878-4053-A225-4C73F4A4F96B}"/>
              </a:ext>
            </a:extLst>
          </p:cNvPr>
          <p:cNvSpPr/>
          <p:nvPr/>
        </p:nvSpPr>
        <p:spPr>
          <a:xfrm>
            <a:off x="2618584" y="2999581"/>
            <a:ext cx="161925" cy="15557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C862443-CC07-4C7B-B747-D8028A4945A3}"/>
              </a:ext>
            </a:extLst>
          </p:cNvPr>
          <p:cNvSpPr/>
          <p:nvPr/>
        </p:nvSpPr>
        <p:spPr>
          <a:xfrm>
            <a:off x="4264027" y="2994028"/>
            <a:ext cx="161925" cy="15240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上矢印 36">
            <a:extLst>
              <a:ext uri="{FF2B5EF4-FFF2-40B4-BE49-F238E27FC236}">
                <a16:creationId xmlns:a16="http://schemas.microsoft.com/office/drawing/2014/main" id="{11A12232-E392-4100-9684-7B624C4BEBB5}"/>
              </a:ext>
            </a:extLst>
          </p:cNvPr>
          <p:cNvSpPr/>
          <p:nvPr/>
        </p:nvSpPr>
        <p:spPr>
          <a:xfrm>
            <a:off x="3902077" y="3531394"/>
            <a:ext cx="317500" cy="333375"/>
          </a:xfrm>
          <a:prstGeom prst="upArrow">
            <a:avLst/>
          </a:prstGeom>
          <a:solidFill>
            <a:srgbClr val="9933FF"/>
          </a:solidFill>
          <a:ln w="6350" cap="flat" cmpd="sng" algn="ctr">
            <a:solidFill>
              <a:srgbClr val="9933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右矢印 33">
            <a:extLst>
              <a:ext uri="{FF2B5EF4-FFF2-40B4-BE49-F238E27FC236}">
                <a16:creationId xmlns:a16="http://schemas.microsoft.com/office/drawing/2014/main" id="{E939A911-3272-4D4F-BB94-9B3010C19CDF}"/>
              </a:ext>
            </a:extLst>
          </p:cNvPr>
          <p:cNvSpPr/>
          <p:nvPr/>
        </p:nvSpPr>
        <p:spPr>
          <a:xfrm>
            <a:off x="6873079" y="2425185"/>
            <a:ext cx="3754437" cy="1182687"/>
          </a:xfrm>
          <a:prstGeom prst="rightArrow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F099318-0811-4953-A39E-B285E7CA001D}"/>
              </a:ext>
            </a:extLst>
          </p:cNvPr>
          <p:cNvSpPr/>
          <p:nvPr/>
        </p:nvSpPr>
        <p:spPr>
          <a:xfrm>
            <a:off x="7987903" y="2576515"/>
            <a:ext cx="1322388" cy="8445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下矢印 40">
            <a:extLst>
              <a:ext uri="{FF2B5EF4-FFF2-40B4-BE49-F238E27FC236}">
                <a16:creationId xmlns:a16="http://schemas.microsoft.com/office/drawing/2014/main" id="{3E64B24A-AA0E-4BCB-BDDC-CFF025EFD94C}"/>
              </a:ext>
            </a:extLst>
          </p:cNvPr>
          <p:cNvSpPr/>
          <p:nvPr/>
        </p:nvSpPr>
        <p:spPr>
          <a:xfrm>
            <a:off x="8380805" y="2632871"/>
            <a:ext cx="547688" cy="763588"/>
          </a:xfrm>
          <a:prstGeom prst="downArrow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1BED757-53DB-465B-AA1B-D1AAADBBB6F0}"/>
              </a:ext>
            </a:extLst>
          </p:cNvPr>
          <p:cNvSpPr txBox="1"/>
          <p:nvPr/>
        </p:nvSpPr>
        <p:spPr>
          <a:xfrm>
            <a:off x="1331909" y="2351643"/>
            <a:ext cx="163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latin typeface="Calibri" panose="020F0502020204030204"/>
                <a:ea typeface="AR丸ゴシック体M" panose="020B0609010101010101"/>
              </a:rPr>
              <a:t>時間の流れ</a:t>
            </a:r>
            <a:endParaRPr lang="en-US" altLang="ja-JP" b="1" dirty="0">
              <a:latin typeface="Calibri" panose="020F0502020204030204"/>
              <a:ea typeface="AR丸ゴシック体M" panose="020B0609010101010101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8449F8C-D476-4315-8755-81F185652E7F}"/>
              </a:ext>
            </a:extLst>
          </p:cNvPr>
          <p:cNvSpPr txBox="1"/>
          <p:nvPr/>
        </p:nvSpPr>
        <p:spPr>
          <a:xfrm>
            <a:off x="6476200" y="2338944"/>
            <a:ext cx="1566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latin typeface="Calibri" panose="020F0502020204030204"/>
                <a:ea typeface="AR丸ゴシック体M" panose="020B0609010101010101"/>
              </a:rPr>
              <a:t>時間の流れ</a:t>
            </a:r>
            <a:endParaRPr lang="en-US" altLang="ja-JP" b="1" dirty="0">
              <a:latin typeface="Calibri" panose="020F0502020204030204"/>
              <a:ea typeface="AR丸ゴシック体M" panose="020B0609010101010101"/>
            </a:endParaRPr>
          </a:p>
        </p:txBody>
      </p:sp>
      <p:sp>
        <p:nvSpPr>
          <p:cNvPr id="49" name="角丸四角形 3">
            <a:extLst>
              <a:ext uri="{FF2B5EF4-FFF2-40B4-BE49-F238E27FC236}">
                <a16:creationId xmlns:a16="http://schemas.microsoft.com/office/drawing/2014/main" id="{DB622C75-1BC0-45A6-AD32-C4E54BE40816}"/>
              </a:ext>
            </a:extLst>
          </p:cNvPr>
          <p:cNvSpPr/>
          <p:nvPr/>
        </p:nvSpPr>
        <p:spPr>
          <a:xfrm>
            <a:off x="1380787" y="444175"/>
            <a:ext cx="9503451" cy="83819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ja-JP" altLang="en-US" sz="24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42015" name="タイトル 1">
            <a:extLst>
              <a:ext uri="{FF2B5EF4-FFF2-40B4-BE49-F238E27FC236}">
                <a16:creationId xmlns:a16="http://schemas.microsoft.com/office/drawing/2014/main" id="{7F3DE1C5-5116-4D68-813A-885CDCA0C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0864" y="533161"/>
            <a:ext cx="9770271" cy="758822"/>
          </a:xfr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ja-JP" altLang="en-US" sz="1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 　　</a:t>
            </a:r>
            <a:r>
              <a:rPr lang="ja-JP" altLang="en-US" sz="18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ふつう</a:t>
            </a:r>
            <a:br>
              <a:rPr lang="en-US" altLang="ja-JP" sz="32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</a:br>
            <a:r>
              <a:rPr lang="ja-JP" altLang="en-US" sz="32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「普通のもの忘れ」</a:t>
            </a:r>
            <a:r>
              <a:rPr lang="ja-JP" altLang="en-US" sz="3200" b="1" dirty="0">
                <a:solidFill>
                  <a:srgbClr val="000000"/>
                </a:solidFill>
                <a:latin typeface="AR丸ゴシック体M" pitchFamily="49" charset="-128"/>
                <a:ea typeface="AR丸ゴシック体M" pitchFamily="49" charset="-128"/>
              </a:rPr>
              <a:t>と</a:t>
            </a:r>
            <a:r>
              <a:rPr lang="ja-JP" altLang="en-US" sz="3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「認知症のもの忘れ」</a:t>
            </a:r>
            <a:r>
              <a:rPr lang="ja-JP" altLang="en-US" sz="3200" b="1" dirty="0">
                <a:latin typeface="AR丸ゴシック体M" pitchFamily="49" charset="-128"/>
                <a:ea typeface="AR丸ゴシック体M" pitchFamily="49" charset="-128"/>
              </a:rPr>
              <a:t>の違い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A2AF1B-1399-41F6-BB0F-A2DF97805D99}"/>
              </a:ext>
            </a:extLst>
          </p:cNvPr>
          <p:cNvSpPr/>
          <p:nvPr/>
        </p:nvSpPr>
        <p:spPr>
          <a:xfrm>
            <a:off x="3014668" y="2805118"/>
            <a:ext cx="161925" cy="15557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7A15931-6765-48E2-BACD-043AA81F9CC0}"/>
              </a:ext>
            </a:extLst>
          </p:cNvPr>
          <p:cNvSpPr/>
          <p:nvPr/>
        </p:nvSpPr>
        <p:spPr>
          <a:xfrm>
            <a:off x="7984728" y="2695575"/>
            <a:ext cx="1322388" cy="63023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1350" b="1" kern="0" dirty="0">
                <a:latin typeface="Calibri" panose="020F0502020204030204"/>
                <a:ea typeface="AR丸ゴシック体M" panose="020B0609010101010101"/>
              </a:rPr>
              <a:t>体験した事</a:t>
            </a:r>
            <a:endParaRPr kumimoji="0" lang="en-US" altLang="ja-JP" sz="1350" b="1" kern="0" dirty="0">
              <a:latin typeface="Calibri" panose="020F0502020204030204"/>
              <a:ea typeface="AR丸ゴシック体M" panose="020B0609010101010101"/>
            </a:endParaRPr>
          </a:p>
          <a:p>
            <a:pPr algn="ctr">
              <a:defRPr/>
            </a:pPr>
            <a:r>
              <a:rPr kumimoji="0" lang="ja-JP" altLang="en-US" sz="1350" b="1" kern="0" dirty="0">
                <a:latin typeface="Calibri" panose="020F0502020204030204"/>
                <a:ea typeface="AR丸ゴシック体M" panose="020B0609010101010101"/>
              </a:rPr>
              <a:t>全部が抜け</a:t>
            </a:r>
            <a:endParaRPr kumimoji="0" lang="en-US" altLang="ja-JP" sz="1350" b="1" kern="0" dirty="0">
              <a:latin typeface="Calibri" panose="020F0502020204030204"/>
              <a:ea typeface="AR丸ゴシック体M" panose="020B0609010101010101"/>
            </a:endParaRPr>
          </a:p>
          <a:p>
            <a:pPr algn="ctr">
              <a:defRPr/>
            </a:pPr>
            <a:r>
              <a:rPr kumimoji="0" lang="ja-JP" altLang="en-US" sz="1350" b="1" kern="0" dirty="0">
                <a:latin typeface="Calibri" panose="020F0502020204030204"/>
                <a:ea typeface="AR丸ゴシック体M" panose="020B0609010101010101"/>
              </a:rPr>
              <a:t>落ちる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EA1351-72BF-4C29-A582-4C7D09E2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42" y="4280532"/>
            <a:ext cx="1987468" cy="19569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4DC9F8-88ED-4737-BE6A-945EA55F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188" y="4267524"/>
            <a:ext cx="198746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0.00156 -1.48148E-6 L 0.00313 0.126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3" grpId="0" animBg="1"/>
      <p:bldP spid="24" grpId="0" animBg="1"/>
      <p:bldP spid="25" grpId="0" animBg="1"/>
      <p:bldP spid="1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タイトル 1">
            <a:extLst>
              <a:ext uri="{FF2B5EF4-FFF2-40B4-BE49-F238E27FC236}">
                <a16:creationId xmlns:a16="http://schemas.microsoft.com/office/drawing/2014/main" id="{2EF9BBEA-1B89-4BA7-B441-DA3C782A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34145" y="689269"/>
            <a:ext cx="2089616" cy="8651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すんげき</a:t>
            </a:r>
            <a:br>
              <a:rPr lang="en-US" altLang="ja-JP" sz="7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7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寸劇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98DCC7B-9175-4239-80BC-70080CFB8AC1}"/>
              </a:ext>
            </a:extLst>
          </p:cNvPr>
          <p:cNvSpPr/>
          <p:nvPr/>
        </p:nvSpPr>
        <p:spPr>
          <a:xfrm>
            <a:off x="702893" y="2019300"/>
            <a:ext cx="10891699" cy="30130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CE6CAD-B95C-4B04-9DA0-4305629B3999}"/>
              </a:ext>
            </a:extLst>
          </p:cNvPr>
          <p:cNvSpPr txBox="1"/>
          <p:nvPr/>
        </p:nvSpPr>
        <p:spPr>
          <a:xfrm>
            <a:off x="1500069" y="3044112"/>
            <a:ext cx="9869767" cy="92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accent1"/>
                </a:solidFill>
              </a:rPr>
              <a:t>ごはんを食べた。食べてない。</a:t>
            </a:r>
            <a:endParaRPr kumimoji="1" lang="en-US" altLang="ja-JP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A87FBE73-AFDC-449B-83F3-23A4DF033F02}"/>
              </a:ext>
            </a:extLst>
          </p:cNvPr>
          <p:cNvSpPr/>
          <p:nvPr/>
        </p:nvSpPr>
        <p:spPr>
          <a:xfrm>
            <a:off x="2374899" y="313533"/>
            <a:ext cx="7442201" cy="95329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507" name="コンテンツ プレースホルダー 4">
            <a:extLst>
              <a:ext uri="{FF2B5EF4-FFF2-40B4-BE49-F238E27FC236}">
                <a16:creationId xmlns:a16="http://schemas.microsoft.com/office/drawing/2014/main" id="{6B9423F4-44CE-42A1-9CAA-F8B7F912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39" y="1519239"/>
            <a:ext cx="3311525" cy="498475"/>
          </a:xfrm>
        </p:spPr>
        <p:txBody>
          <a:bodyPr rtlCol="0">
            <a:normAutofit fontScale="25000" lnSpcReduction="20000"/>
          </a:bodyPr>
          <a:lstStyle/>
          <a:p>
            <a:pPr marL="82550" indent="0">
              <a:buNone/>
              <a:defRPr/>
            </a:pPr>
            <a:r>
              <a:rPr lang="ja-JP" altLang="en-US" sz="14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</a:t>
            </a:r>
            <a:r>
              <a:rPr lang="en-US" altLang="ja-JP" sz="14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3</a:t>
            </a:r>
            <a:r>
              <a:rPr lang="ja-JP" altLang="en-US" sz="144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つのない」</a:t>
            </a:r>
            <a:endParaRPr lang="en-US" altLang="ja-JP" sz="144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　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　　　　　　　　　　　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　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>
              <a:buNone/>
              <a:defRPr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　　　　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　　　　　</a:t>
            </a:r>
            <a:r>
              <a:rPr lang="ja-JP" altLang="en-US" b="1" dirty="0">
                <a:latin typeface="AR丸ゴシック体M" pitchFamily="49" charset="-128"/>
                <a:ea typeface="AR丸ゴシック体M" pitchFamily="49" charset="-128"/>
              </a:rPr>
              <a:t>   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C18F4F5A-CD4C-4BFD-91C6-A0782181EDBA}"/>
              </a:ext>
            </a:extLst>
          </p:cNvPr>
          <p:cNvSpPr/>
          <p:nvPr/>
        </p:nvSpPr>
        <p:spPr>
          <a:xfrm>
            <a:off x="1244600" y="1989138"/>
            <a:ext cx="9677399" cy="4545012"/>
          </a:xfrm>
          <a:prstGeom prst="roundRect">
            <a:avLst>
              <a:gd name="adj" fmla="val 3840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9A09C2-991F-4CB4-92C0-E3D0266660FF}"/>
              </a:ext>
            </a:extLst>
          </p:cNvPr>
          <p:cNvSpPr/>
          <p:nvPr/>
        </p:nvSpPr>
        <p:spPr>
          <a:xfrm>
            <a:off x="2998790" y="376229"/>
            <a:ext cx="6270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認知症</a:t>
            </a:r>
            <a:r>
              <a:rPr lang="ja-JP" altLang="en-US" sz="2800" dirty="0">
                <a:solidFill>
                  <a:srgbClr val="7030A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の方と接するときの</a:t>
            </a:r>
            <a:r>
              <a:rPr lang="ja-JP" altLang="en-US" sz="2800" b="1" dirty="0">
                <a:solidFill>
                  <a:srgbClr val="7030A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ポイント！</a:t>
            </a:r>
            <a:endParaRPr lang="en-US" altLang="ja-JP" sz="2800" b="1" dirty="0">
              <a:solidFill>
                <a:srgbClr val="7030A0"/>
              </a:solidFill>
              <a:latin typeface="AR丸ゴシック体M" pitchFamily="49" charset="-128"/>
              <a:ea typeface="AR丸ゴシック体M" panose="020B0609010101010101"/>
              <a:cs typeface="+mj-cs"/>
            </a:endParaRPr>
          </a:p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つのない」</a:t>
            </a:r>
            <a:r>
              <a:rPr lang="ja-JP" altLang="en-US" sz="2800" dirty="0">
                <a:solidFill>
                  <a:srgbClr val="7030A0"/>
                </a:solidFill>
                <a:latin typeface="AR丸ゴシック体M" pitchFamily="49" charset="-128"/>
                <a:ea typeface="AR丸ゴシック体M" panose="020B0609010101010101"/>
                <a:cs typeface="+mj-cs"/>
              </a:rPr>
              <a:t>があります</a:t>
            </a:r>
            <a:endParaRPr lang="ja-JP" altLang="en-US" sz="2800" dirty="0">
              <a:solidFill>
                <a:srgbClr val="7030A0"/>
              </a:solidFill>
              <a:latin typeface="AR丸ゴシック体M" pitchFamily="49" charset="-128"/>
              <a:ea typeface="AR丸ゴシック体M" panose="020B0609010101010101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66E05C3A-552C-4A9C-BB94-8FC9E59BD008}"/>
              </a:ext>
            </a:extLst>
          </p:cNvPr>
          <p:cNvSpPr/>
          <p:nvPr/>
        </p:nvSpPr>
        <p:spPr>
          <a:xfrm>
            <a:off x="1638300" y="2319338"/>
            <a:ext cx="4845051" cy="21272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2451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１驚かせ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ない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3823BD86-144C-49FC-B0A9-9E92AB593570}"/>
              </a:ext>
            </a:extLst>
          </p:cNvPr>
          <p:cNvSpPr/>
          <p:nvPr/>
        </p:nvSpPr>
        <p:spPr>
          <a:xfrm>
            <a:off x="5708648" y="2270126"/>
            <a:ext cx="4845051" cy="21764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２急がせ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ない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94A66BA1-5F19-4513-8D21-BBD3CF795D4E}"/>
              </a:ext>
            </a:extLst>
          </p:cNvPr>
          <p:cNvSpPr/>
          <p:nvPr/>
        </p:nvSpPr>
        <p:spPr>
          <a:xfrm>
            <a:off x="2840039" y="3933825"/>
            <a:ext cx="6588125" cy="22542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３自尊心を傷つけ</a:t>
            </a:r>
            <a:r>
              <a:rPr lang="ja-JP" altLang="en-US" sz="32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ない　　</a:t>
            </a:r>
            <a:endParaRPr lang="en-US" altLang="ja-JP" sz="3200" b="1" dirty="0">
              <a:solidFill>
                <a:srgbClr val="FF0000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 </a:t>
            </a:r>
            <a:r>
              <a:rPr lang="ja-JP" altLang="en-US" sz="28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（プライド）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84F6066-66C4-4D6D-B5E4-43B6CBBD9128}"/>
              </a:ext>
            </a:extLst>
          </p:cNvPr>
          <p:cNvSpPr/>
          <p:nvPr/>
        </p:nvSpPr>
        <p:spPr>
          <a:xfrm>
            <a:off x="2346326" y="274637"/>
            <a:ext cx="7505700" cy="75088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6323" name="タイトル 1">
            <a:extLst>
              <a:ext uri="{FF2B5EF4-FFF2-40B4-BE49-F238E27FC236}">
                <a16:creationId xmlns:a16="http://schemas.microsoft.com/office/drawing/2014/main" id="{9F83A34B-580C-4164-A86D-C4B8437EAA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59100" y="339724"/>
            <a:ext cx="6400800" cy="72072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今日から </a:t>
            </a:r>
            <a:r>
              <a:rPr lang="ja-JP" altLang="en-US" sz="36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 </a:t>
            </a:r>
            <a:r>
              <a:rPr lang="ja-JP" altLang="en-US" sz="36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サポーター！</a:t>
            </a:r>
          </a:p>
        </p:txBody>
      </p:sp>
      <p:sp>
        <p:nvSpPr>
          <p:cNvPr id="56324" name="コンテンツ プレースホルダー 2">
            <a:extLst>
              <a:ext uri="{FF2B5EF4-FFF2-40B4-BE49-F238E27FC236}">
                <a16:creationId xmlns:a16="http://schemas.microsoft.com/office/drawing/2014/main" id="{412E7A53-A9DB-4D44-B6EC-981AC12A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45" y="1226469"/>
            <a:ext cx="8901113" cy="122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認知症サポーターとは、</a:t>
            </a: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の方や家族の方の</a:t>
            </a:r>
            <a:endParaRPr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b="1" u="sng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「応援者（サポーター）」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のことです。     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70A3EA-9FA9-4E6F-BF68-6F458317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71" y="3103014"/>
            <a:ext cx="8856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◎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サポーターの目印である</a:t>
            </a:r>
            <a:r>
              <a:rPr lang="ja-JP" altLang="en-US" sz="27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「認知症サポーターカード」</a:t>
            </a:r>
            <a:endParaRPr lang="en-US" altLang="ja-JP" sz="27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7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　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を財布やカード入れに入れて持ち歩きましょう。</a:t>
            </a:r>
            <a:endParaRPr lang="ja-JP" altLang="ja-JP" sz="27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723374-E998-4C00-967A-93C48EEAA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71" y="4078725"/>
            <a:ext cx="7983429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◎</a:t>
            </a:r>
            <a:r>
              <a:rPr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家族や友達に、</a:t>
            </a:r>
            <a:r>
              <a:rPr lang="ja-JP" altLang="en-US" sz="27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について教えてあげて </a:t>
            </a:r>
            <a:endParaRPr lang="en-US" altLang="ja-JP" sz="27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   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ましょう。</a:t>
            </a:r>
            <a:endParaRPr lang="ja-JP" altLang="ja-JP" sz="27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74B732-FD31-48F9-A79C-14B3568F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47" y="4260947"/>
            <a:ext cx="2335104" cy="13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テキスト ボックス 1">
            <a:extLst>
              <a:ext uri="{FF2B5EF4-FFF2-40B4-BE49-F238E27FC236}">
                <a16:creationId xmlns:a16="http://schemas.microsoft.com/office/drawing/2014/main" id="{6C516665-9A18-4618-9F34-F9594AD6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" y="2528093"/>
            <a:ext cx="4349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  <a:cs typeface="メイリオ" panose="020B0604030504040204" pitchFamily="50" charset="-128"/>
              </a:rPr>
              <a:t>自分達に何ができるか！</a:t>
            </a:r>
            <a:endParaRPr lang="ja-JP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7">
            <a:extLst>
              <a:ext uri="{FF2B5EF4-FFF2-40B4-BE49-F238E27FC236}">
                <a16:creationId xmlns:a16="http://schemas.microsoft.com/office/drawing/2014/main" id="{C652697E-C6DA-49EF-B351-73434CEB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75" y="6445250"/>
            <a:ext cx="529272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認知症サポーター中学生養成講座副読本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99A728-40C2-4D4C-969B-009EE8C1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71" y="5057062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HGS明朝E" panose="02020900000000000000" pitchFamily="1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◎</a:t>
            </a:r>
            <a:r>
              <a:rPr lang="ja-JP" altLang="en-US" sz="20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7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認知症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の方や、家族をあたたかく見守ること </a:t>
            </a:r>
            <a:endParaRPr lang="en-US" altLang="ja-JP" sz="27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   </a:t>
            </a:r>
            <a:r>
              <a:rPr lang="ja-JP" altLang="en-US" sz="27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から始めましょう。　　　　</a:t>
            </a:r>
            <a:endParaRPr lang="en-US" altLang="ja-JP" sz="27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D5CD177-B0B6-4305-9461-9562FD14DB5E}"/>
              </a:ext>
            </a:extLst>
          </p:cNvPr>
          <p:cNvSpPr/>
          <p:nvPr/>
        </p:nvSpPr>
        <p:spPr>
          <a:xfrm>
            <a:off x="11050589" y="322264"/>
            <a:ext cx="720725" cy="431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P15</a:t>
            </a:r>
            <a:endParaRPr lang="ja-JP" altLang="en-US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6A1E18B-54A4-4742-ACF2-40220FE35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517" y="1336517"/>
            <a:ext cx="2048434" cy="1713124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A4C22FC9-528D-42C5-9E1E-149A559832C0}"/>
              </a:ext>
            </a:extLst>
          </p:cNvPr>
          <p:cNvSpPr/>
          <p:nvPr/>
        </p:nvSpPr>
        <p:spPr>
          <a:xfrm>
            <a:off x="9137410" y="3613977"/>
            <a:ext cx="2214549" cy="531111"/>
          </a:xfrm>
          <a:prstGeom prst="wedgeRoundRectCallout">
            <a:avLst>
              <a:gd name="adj1" fmla="val -10994"/>
              <a:gd name="adj2" fmla="val 83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/>
              <a:t>サポーターの証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760</Words>
  <Application>Microsoft Office PowerPoint</Application>
  <PresentationFormat>ワイド画面</PresentationFormat>
  <Paragraphs>156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AR P丸ゴシック体M</vt:lpstr>
      <vt:lpstr>AR丸ゴシック体M</vt:lpstr>
      <vt:lpstr>HGS創英角ﾎﾟｯﾌﾟ体</vt:lpstr>
      <vt:lpstr>HGｺﾞｼｯｸE</vt:lpstr>
      <vt:lpstr>ＭＳ Ｐゴシック</vt:lpstr>
      <vt:lpstr>游ゴシック</vt:lpstr>
      <vt:lpstr>游ゴシック Light</vt:lpstr>
      <vt:lpstr>Arial</vt:lpstr>
      <vt:lpstr>Calibri</vt:lpstr>
      <vt:lpstr>Gill Sans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中核症状１「記憶障害」</vt:lpstr>
      <vt:lpstr> 　　ふつう 「普通のもの忘れ」と「認知症のもの忘れ」の違い</vt:lpstr>
      <vt:lpstr>　すんげき 寸劇</vt:lpstr>
      <vt:lpstr>PowerPoint プレゼンテーション</vt:lpstr>
      <vt:lpstr>今日から 認知症 サポーター！</vt:lpstr>
      <vt:lpstr>　桐生市の取り組み（一部紹介）</vt:lpstr>
      <vt:lpstr>　　　　　　　　　　　　　　　そうだん まどぐち          　　桐生市の相談窓口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User01</dc:creator>
  <cp:lastModifiedBy>User01</cp:lastModifiedBy>
  <cp:revision>278</cp:revision>
  <cp:lastPrinted>2022-01-26T02:03:36Z</cp:lastPrinted>
  <dcterms:created xsi:type="dcterms:W3CDTF">2021-06-29T07:53:09Z</dcterms:created>
  <dcterms:modified xsi:type="dcterms:W3CDTF">2023-03-01T08:36:26Z</dcterms:modified>
</cp:coreProperties>
</file>